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25" r:id="rId2"/>
    <p:sldId id="451" r:id="rId3"/>
    <p:sldId id="336" r:id="rId4"/>
    <p:sldId id="427" r:id="rId5"/>
    <p:sldId id="453" r:id="rId6"/>
    <p:sldId id="440" r:id="rId7"/>
    <p:sldId id="454" r:id="rId8"/>
    <p:sldId id="428" r:id="rId9"/>
    <p:sldId id="456" r:id="rId10"/>
    <p:sldId id="444" r:id="rId11"/>
    <p:sldId id="459" r:id="rId12"/>
    <p:sldId id="442" r:id="rId13"/>
    <p:sldId id="441" r:id="rId14"/>
    <p:sldId id="458" r:id="rId15"/>
    <p:sldId id="429" r:id="rId16"/>
    <p:sldId id="430" r:id="rId17"/>
    <p:sldId id="452" r:id="rId18"/>
    <p:sldId id="431" r:id="rId19"/>
    <p:sldId id="432" r:id="rId20"/>
    <p:sldId id="455" r:id="rId21"/>
    <p:sldId id="437" r:id="rId22"/>
    <p:sldId id="438" r:id="rId23"/>
    <p:sldId id="439" r:id="rId24"/>
    <p:sldId id="457" r:id="rId25"/>
    <p:sldId id="398" r:id="rId26"/>
    <p:sldId id="433" r:id="rId27"/>
    <p:sldId id="434" r:id="rId28"/>
    <p:sldId id="420" r:id="rId29"/>
    <p:sldId id="443" r:id="rId30"/>
    <p:sldId id="445" r:id="rId31"/>
    <p:sldId id="435" r:id="rId32"/>
    <p:sldId id="436" r:id="rId33"/>
    <p:sldId id="448" r:id="rId34"/>
    <p:sldId id="331" r:id="rId35"/>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455"/>
    <p:restoredTop sz="96292"/>
  </p:normalViewPr>
  <p:slideViewPr>
    <p:cSldViewPr snapToGrid="0" snapToObjects="1">
      <p:cViewPr varScale="1">
        <p:scale>
          <a:sx n="146" d="100"/>
          <a:sy n="146" d="100"/>
        </p:scale>
        <p:origin x="1616" y="1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Fleming" userId="161791bae1afb603" providerId="LiveId" clId="{6ED8DE6C-B466-954C-8024-8A779EF6531A}"/>
    <pc:docChg chg="undo custSel addSld delSld modSld sldOrd">
      <pc:chgData name="Jim Fleming" userId="161791bae1afb603" providerId="LiveId" clId="{6ED8DE6C-B466-954C-8024-8A779EF6531A}" dt="2022-08-20T13:53:16.355" v="923" actId="2696"/>
      <pc:docMkLst>
        <pc:docMk/>
      </pc:docMkLst>
      <pc:sldChg chg="modSp mod">
        <pc:chgData name="Jim Fleming" userId="161791bae1afb603" providerId="LiveId" clId="{6ED8DE6C-B466-954C-8024-8A779EF6531A}" dt="2022-08-20T13:25:12.955" v="400" actId="20577"/>
        <pc:sldMkLst>
          <pc:docMk/>
          <pc:sldMk cId="2671222331" sldId="330"/>
        </pc:sldMkLst>
        <pc:spChg chg="mod">
          <ac:chgData name="Jim Fleming" userId="161791bae1afb603" providerId="LiveId" clId="{6ED8DE6C-B466-954C-8024-8A779EF6531A}" dt="2022-08-20T13:24:05.537" v="396" actId="20577"/>
          <ac:spMkLst>
            <pc:docMk/>
            <pc:sldMk cId="2671222331" sldId="330"/>
            <ac:spMk id="2" creationId="{56E8B136-55D1-C229-815B-0FAB21102D38}"/>
          </ac:spMkLst>
        </pc:spChg>
        <pc:spChg chg="mod">
          <ac:chgData name="Jim Fleming" userId="161791bae1afb603" providerId="LiveId" clId="{6ED8DE6C-B466-954C-8024-8A779EF6531A}" dt="2022-08-20T13:25:12.955" v="400" actId="20577"/>
          <ac:spMkLst>
            <pc:docMk/>
            <pc:sldMk cId="2671222331" sldId="330"/>
            <ac:spMk id="3" creationId="{D7D72439-284A-008E-61E4-489A6FFD0D14}"/>
          </ac:spMkLst>
        </pc:spChg>
      </pc:sldChg>
      <pc:sldChg chg="modSp mod">
        <pc:chgData name="Jim Fleming" userId="161791bae1afb603" providerId="LiveId" clId="{6ED8DE6C-B466-954C-8024-8A779EF6531A}" dt="2022-08-20T13:25:23.997" v="401" actId="207"/>
        <pc:sldMkLst>
          <pc:docMk/>
          <pc:sldMk cId="3964023673" sldId="336"/>
        </pc:sldMkLst>
        <pc:spChg chg="mod">
          <ac:chgData name="Jim Fleming" userId="161791bae1afb603" providerId="LiveId" clId="{6ED8DE6C-B466-954C-8024-8A779EF6531A}" dt="2022-08-20T13:25:23.997" v="401" actId="207"/>
          <ac:spMkLst>
            <pc:docMk/>
            <pc:sldMk cId="3964023673" sldId="336"/>
            <ac:spMk id="3" creationId="{D7D72439-284A-008E-61E4-489A6FFD0D14}"/>
          </ac:spMkLst>
        </pc:spChg>
      </pc:sldChg>
      <pc:sldChg chg="modSp mod">
        <pc:chgData name="Jim Fleming" userId="161791bae1afb603" providerId="LiveId" clId="{6ED8DE6C-B466-954C-8024-8A779EF6531A}" dt="2022-08-20T13:50:23.093" v="858" actId="14100"/>
        <pc:sldMkLst>
          <pc:docMk/>
          <pc:sldMk cId="3980784056" sldId="354"/>
        </pc:sldMkLst>
        <pc:spChg chg="mod">
          <ac:chgData name="Jim Fleming" userId="161791bae1afb603" providerId="LiveId" clId="{6ED8DE6C-B466-954C-8024-8A779EF6531A}" dt="2022-08-20T13:49:31.807" v="851" actId="1076"/>
          <ac:spMkLst>
            <pc:docMk/>
            <pc:sldMk cId="3980784056" sldId="354"/>
            <ac:spMk id="6" creationId="{D7C5DCB2-FE9C-D43A-BFA6-2251DABF1E0D}"/>
          </ac:spMkLst>
        </pc:spChg>
        <pc:spChg chg="mod">
          <ac:chgData name="Jim Fleming" userId="161791bae1afb603" providerId="LiveId" clId="{6ED8DE6C-B466-954C-8024-8A779EF6531A}" dt="2022-08-20T13:50:23.093" v="858" actId="14100"/>
          <ac:spMkLst>
            <pc:docMk/>
            <pc:sldMk cId="3980784056" sldId="354"/>
            <ac:spMk id="7" creationId="{47373CE5-F17B-81FD-87B5-1339FAEAC35D}"/>
          </ac:spMkLst>
        </pc:spChg>
      </pc:sldChg>
      <pc:sldChg chg="del">
        <pc:chgData name="Jim Fleming" userId="161791bae1afb603" providerId="LiveId" clId="{6ED8DE6C-B466-954C-8024-8A779EF6531A}" dt="2022-08-20T13:50:33.382" v="859" actId="2696"/>
        <pc:sldMkLst>
          <pc:docMk/>
          <pc:sldMk cId="3074875806" sldId="359"/>
        </pc:sldMkLst>
      </pc:sldChg>
      <pc:sldChg chg="modSp mod">
        <pc:chgData name="Jim Fleming" userId="161791bae1afb603" providerId="LiveId" clId="{6ED8DE6C-B466-954C-8024-8A779EF6531A}" dt="2022-08-20T13:25:36.386" v="404" actId="20577"/>
        <pc:sldMkLst>
          <pc:docMk/>
          <pc:sldMk cId="761307591" sldId="365"/>
        </pc:sldMkLst>
        <pc:spChg chg="mod">
          <ac:chgData name="Jim Fleming" userId="161791bae1afb603" providerId="LiveId" clId="{6ED8DE6C-B466-954C-8024-8A779EF6531A}" dt="2022-08-20T13:25:32.947" v="402" actId="20577"/>
          <ac:spMkLst>
            <pc:docMk/>
            <pc:sldMk cId="761307591" sldId="365"/>
            <ac:spMk id="2" creationId="{56E8B136-55D1-C229-815B-0FAB21102D38}"/>
          </ac:spMkLst>
        </pc:spChg>
        <pc:spChg chg="mod">
          <ac:chgData name="Jim Fleming" userId="161791bae1afb603" providerId="LiveId" clId="{6ED8DE6C-B466-954C-8024-8A779EF6531A}" dt="2022-08-20T13:25:36.386" v="404" actId="20577"/>
          <ac:spMkLst>
            <pc:docMk/>
            <pc:sldMk cId="761307591" sldId="365"/>
            <ac:spMk id="3" creationId="{D7D72439-284A-008E-61E4-489A6FFD0D14}"/>
          </ac:spMkLst>
        </pc:spChg>
      </pc:sldChg>
      <pc:sldChg chg="modSp mod">
        <pc:chgData name="Jim Fleming" userId="161791bae1afb603" providerId="LiveId" clId="{6ED8DE6C-B466-954C-8024-8A779EF6531A}" dt="2022-08-20T13:25:43.523" v="407" actId="20577"/>
        <pc:sldMkLst>
          <pc:docMk/>
          <pc:sldMk cId="1796127878" sldId="366"/>
        </pc:sldMkLst>
        <pc:spChg chg="mod">
          <ac:chgData name="Jim Fleming" userId="161791bae1afb603" providerId="LiveId" clId="{6ED8DE6C-B466-954C-8024-8A779EF6531A}" dt="2022-08-20T13:25:40.627" v="405" actId="20577"/>
          <ac:spMkLst>
            <pc:docMk/>
            <pc:sldMk cId="1796127878" sldId="366"/>
            <ac:spMk id="2" creationId="{56E8B136-55D1-C229-815B-0FAB21102D38}"/>
          </ac:spMkLst>
        </pc:spChg>
        <pc:spChg chg="mod">
          <ac:chgData name="Jim Fleming" userId="161791bae1afb603" providerId="LiveId" clId="{6ED8DE6C-B466-954C-8024-8A779EF6531A}" dt="2022-08-20T13:25:43.523" v="407" actId="20577"/>
          <ac:spMkLst>
            <pc:docMk/>
            <pc:sldMk cId="1796127878" sldId="366"/>
            <ac:spMk id="3" creationId="{D7D72439-284A-008E-61E4-489A6FFD0D14}"/>
          </ac:spMkLst>
        </pc:spChg>
      </pc:sldChg>
      <pc:sldChg chg="del">
        <pc:chgData name="Jim Fleming" userId="161791bae1afb603" providerId="LiveId" clId="{6ED8DE6C-B466-954C-8024-8A779EF6531A}" dt="2022-08-20T13:25:46.558" v="408" actId="2696"/>
        <pc:sldMkLst>
          <pc:docMk/>
          <pc:sldMk cId="2246458585" sldId="367"/>
        </pc:sldMkLst>
      </pc:sldChg>
      <pc:sldChg chg="addSp delSp new del mod">
        <pc:chgData name="Jim Fleming" userId="161791bae1afb603" providerId="LiveId" clId="{6ED8DE6C-B466-954C-8024-8A779EF6531A}" dt="2022-08-20T12:44:49.467" v="105" actId="2696"/>
        <pc:sldMkLst>
          <pc:docMk/>
          <pc:sldMk cId="79483927" sldId="368"/>
        </pc:sldMkLst>
        <pc:spChg chg="del">
          <ac:chgData name="Jim Fleming" userId="161791bae1afb603" providerId="LiveId" clId="{6ED8DE6C-B466-954C-8024-8A779EF6531A}" dt="2022-08-20T12:38:57.893" v="1" actId="478"/>
          <ac:spMkLst>
            <pc:docMk/>
            <pc:sldMk cId="79483927" sldId="368"/>
            <ac:spMk id="2" creationId="{5FD454CE-2177-8635-0794-AE08746E0CA5}"/>
          </ac:spMkLst>
        </pc:spChg>
        <pc:spChg chg="del">
          <ac:chgData name="Jim Fleming" userId="161791bae1afb603" providerId="LiveId" clId="{6ED8DE6C-B466-954C-8024-8A779EF6531A}" dt="2022-08-20T12:38:58.619" v="2" actId="478"/>
          <ac:spMkLst>
            <pc:docMk/>
            <pc:sldMk cId="79483927" sldId="368"/>
            <ac:spMk id="3" creationId="{BA73C079-0EDC-0316-1B51-5920A5875001}"/>
          </ac:spMkLst>
        </pc:spChg>
        <pc:picChg chg="add">
          <ac:chgData name="Jim Fleming" userId="161791bae1afb603" providerId="LiveId" clId="{6ED8DE6C-B466-954C-8024-8A779EF6531A}" dt="2022-08-20T12:39:02.319" v="3"/>
          <ac:picMkLst>
            <pc:docMk/>
            <pc:sldMk cId="79483927" sldId="368"/>
            <ac:picMk id="1026" creationId="{B8563D04-2519-6E8A-81A7-BCD29FA8CB4F}"/>
          </ac:picMkLst>
        </pc:picChg>
      </pc:sldChg>
      <pc:sldChg chg="new del">
        <pc:chgData name="Jim Fleming" userId="161791bae1afb603" providerId="LiveId" clId="{6ED8DE6C-B466-954C-8024-8A779EF6531A}" dt="2022-08-20T12:40:32.291" v="7" actId="2696"/>
        <pc:sldMkLst>
          <pc:docMk/>
          <pc:sldMk cId="2388490955" sldId="369"/>
        </pc:sldMkLst>
      </pc:sldChg>
      <pc:sldChg chg="addSp delSp modSp add mod ord">
        <pc:chgData name="Jim Fleming" userId="161791bae1afb603" providerId="LiveId" clId="{6ED8DE6C-B466-954C-8024-8A779EF6531A}" dt="2022-08-20T12:47:08.788" v="171" actId="478"/>
        <pc:sldMkLst>
          <pc:docMk/>
          <pc:sldMk cId="661325725" sldId="370"/>
        </pc:sldMkLst>
        <pc:spChg chg="del">
          <ac:chgData name="Jim Fleming" userId="161791bae1afb603" providerId="LiveId" clId="{6ED8DE6C-B466-954C-8024-8A779EF6531A}" dt="2022-08-20T12:41:25.150" v="32" actId="478"/>
          <ac:spMkLst>
            <pc:docMk/>
            <pc:sldMk cId="661325725" sldId="370"/>
            <ac:spMk id="2" creationId="{56E8B136-55D1-C229-815B-0FAB21102D38}"/>
          </ac:spMkLst>
        </pc:spChg>
        <pc:spChg chg="del mod">
          <ac:chgData name="Jim Fleming" userId="161791bae1afb603" providerId="LiveId" clId="{6ED8DE6C-B466-954C-8024-8A779EF6531A}" dt="2022-08-20T12:47:02.354" v="169" actId="478"/>
          <ac:spMkLst>
            <pc:docMk/>
            <pc:sldMk cId="661325725" sldId="370"/>
            <ac:spMk id="3" creationId="{D7D72439-284A-008E-61E4-489A6FFD0D14}"/>
          </ac:spMkLst>
        </pc:spChg>
        <pc:spChg chg="add del mod">
          <ac:chgData name="Jim Fleming" userId="161791bae1afb603" providerId="LiveId" clId="{6ED8DE6C-B466-954C-8024-8A779EF6531A}" dt="2022-08-20T12:41:26.563" v="33" actId="478"/>
          <ac:spMkLst>
            <pc:docMk/>
            <pc:sldMk cId="661325725" sldId="370"/>
            <ac:spMk id="6" creationId="{3D484327-B2EF-F2E7-F933-B40C70116CDB}"/>
          </ac:spMkLst>
        </pc:spChg>
        <pc:spChg chg="add del mod">
          <ac:chgData name="Jim Fleming" userId="161791bae1afb603" providerId="LiveId" clId="{6ED8DE6C-B466-954C-8024-8A779EF6531A}" dt="2022-08-20T12:47:08.788" v="171" actId="478"/>
          <ac:spMkLst>
            <pc:docMk/>
            <pc:sldMk cId="661325725" sldId="370"/>
            <ac:spMk id="7" creationId="{1A8BE708-A7CC-B54B-6668-0F06041CF163}"/>
          </ac:spMkLst>
        </pc:spChg>
        <pc:spChg chg="add del mod">
          <ac:chgData name="Jim Fleming" userId="161791bae1afb603" providerId="LiveId" clId="{6ED8DE6C-B466-954C-8024-8A779EF6531A}" dt="2022-08-20T12:47:06.795" v="170" actId="478"/>
          <ac:spMkLst>
            <pc:docMk/>
            <pc:sldMk cId="661325725" sldId="370"/>
            <ac:spMk id="9" creationId="{CE3B1065-4A41-10AF-AF15-0EA830DD2953}"/>
          </ac:spMkLst>
        </pc:spChg>
        <pc:picChg chg="del">
          <ac:chgData name="Jim Fleming" userId="161791bae1afb603" providerId="LiveId" clId="{6ED8DE6C-B466-954C-8024-8A779EF6531A}" dt="2022-08-20T12:43:06.603" v="92" actId="478"/>
          <ac:picMkLst>
            <pc:docMk/>
            <pc:sldMk cId="661325725" sldId="370"/>
            <ac:picMk id="5" creationId="{3A76972D-22C4-F901-AF69-A66D2D1DD233}"/>
          </ac:picMkLst>
        </pc:picChg>
        <pc:picChg chg="add mod">
          <ac:chgData name="Jim Fleming" userId="161791bae1afb603" providerId="LiveId" clId="{6ED8DE6C-B466-954C-8024-8A779EF6531A}" dt="2022-08-20T12:43:40.716" v="98" actId="732"/>
          <ac:picMkLst>
            <pc:docMk/>
            <pc:sldMk cId="661325725" sldId="370"/>
            <ac:picMk id="2050" creationId="{173DD1F5-E662-3FB6-FCC8-F902464600F8}"/>
          </ac:picMkLst>
        </pc:picChg>
      </pc:sldChg>
      <pc:sldChg chg="modSp add modAnim">
        <pc:chgData name="Jim Fleming" userId="161791bae1afb603" providerId="LiveId" clId="{6ED8DE6C-B466-954C-8024-8A779EF6531A}" dt="2022-08-20T12:49:44.628" v="186" actId="313"/>
        <pc:sldMkLst>
          <pc:docMk/>
          <pc:sldMk cId="2101408639" sldId="371"/>
        </pc:sldMkLst>
        <pc:spChg chg="mod">
          <ac:chgData name="Jim Fleming" userId="161791bae1afb603" providerId="LiveId" clId="{6ED8DE6C-B466-954C-8024-8A779EF6531A}" dt="2022-08-20T12:49:44.628" v="186" actId="313"/>
          <ac:spMkLst>
            <pc:docMk/>
            <pc:sldMk cId="2101408639" sldId="371"/>
            <ac:spMk id="3" creationId="{D7D72439-284A-008E-61E4-489A6FFD0D14}"/>
          </ac:spMkLst>
        </pc:spChg>
      </pc:sldChg>
      <pc:sldChg chg="add del">
        <pc:chgData name="Jim Fleming" userId="161791bae1afb603" providerId="LiveId" clId="{6ED8DE6C-B466-954C-8024-8A779EF6531A}" dt="2022-08-20T12:45:01.997" v="106" actId="2696"/>
        <pc:sldMkLst>
          <pc:docMk/>
          <pc:sldMk cId="3178932678" sldId="371"/>
        </pc:sldMkLst>
      </pc:sldChg>
      <pc:sldChg chg="addSp modSp add mod modAnim">
        <pc:chgData name="Jim Fleming" userId="161791bae1afb603" providerId="LiveId" clId="{6ED8DE6C-B466-954C-8024-8A779EF6531A}" dt="2022-08-20T12:57:29.889" v="395" actId="20577"/>
        <pc:sldMkLst>
          <pc:docMk/>
          <pc:sldMk cId="2354665407" sldId="372"/>
        </pc:sldMkLst>
        <pc:spChg chg="add mod">
          <ac:chgData name="Jim Fleming" userId="161791bae1afb603" providerId="LiveId" clId="{6ED8DE6C-B466-954C-8024-8A779EF6531A}" dt="2022-08-20T12:57:21.611" v="386" actId="20577"/>
          <ac:spMkLst>
            <pc:docMk/>
            <pc:sldMk cId="2354665407" sldId="372"/>
            <ac:spMk id="2" creationId="{165CA4EC-B3A0-3BBC-7FFC-A5B50C4CF2EA}"/>
          </ac:spMkLst>
        </pc:spChg>
        <pc:spChg chg="mod">
          <ac:chgData name="Jim Fleming" userId="161791bae1afb603" providerId="LiveId" clId="{6ED8DE6C-B466-954C-8024-8A779EF6531A}" dt="2022-08-20T12:57:29.889" v="395" actId="20577"/>
          <ac:spMkLst>
            <pc:docMk/>
            <pc:sldMk cId="2354665407" sldId="372"/>
            <ac:spMk id="3" creationId="{D7D72439-284A-008E-61E4-489A6FFD0D14}"/>
          </ac:spMkLst>
        </pc:spChg>
      </pc:sldChg>
      <pc:sldChg chg="addSp delSp modSp add del mod setBg modAnim">
        <pc:chgData name="Jim Fleming" userId="161791bae1afb603" providerId="LiveId" clId="{6ED8DE6C-B466-954C-8024-8A779EF6531A}" dt="2022-08-20T13:53:16.355" v="923" actId="2696"/>
        <pc:sldMkLst>
          <pc:docMk/>
          <pc:sldMk cId="2525100120" sldId="373"/>
        </pc:sldMkLst>
        <pc:spChg chg="mod ord">
          <ac:chgData name="Jim Fleming" userId="161791bae1afb603" providerId="LiveId" clId="{6ED8DE6C-B466-954C-8024-8A779EF6531A}" dt="2022-08-20T13:51:11.052" v="871" actId="14100"/>
          <ac:spMkLst>
            <pc:docMk/>
            <pc:sldMk cId="2525100120" sldId="373"/>
            <ac:spMk id="2" creationId="{56E8B136-55D1-C229-815B-0FAB21102D38}"/>
          </ac:spMkLst>
        </pc:spChg>
        <pc:spChg chg="del">
          <ac:chgData name="Jim Fleming" userId="161791bae1afb603" providerId="LiveId" clId="{6ED8DE6C-B466-954C-8024-8A779EF6531A}" dt="2022-08-20T13:41:59.129" v="446" actId="478"/>
          <ac:spMkLst>
            <pc:docMk/>
            <pc:sldMk cId="2525100120" sldId="373"/>
            <ac:spMk id="3" creationId="{D7D72439-284A-008E-61E4-489A6FFD0D14}"/>
          </ac:spMkLst>
        </pc:spChg>
        <pc:spChg chg="add del mod">
          <ac:chgData name="Jim Fleming" userId="161791bae1afb603" providerId="LiveId" clId="{6ED8DE6C-B466-954C-8024-8A779EF6531A}" dt="2022-08-20T13:42:00.317" v="447" actId="478"/>
          <ac:spMkLst>
            <pc:docMk/>
            <pc:sldMk cId="2525100120" sldId="373"/>
            <ac:spMk id="6" creationId="{DB2B593F-92F1-DFDB-F646-162BBFFDAA86}"/>
          </ac:spMkLst>
        </pc:spChg>
        <pc:spChg chg="add mod">
          <ac:chgData name="Jim Fleming" userId="161791bae1afb603" providerId="LiveId" clId="{6ED8DE6C-B466-954C-8024-8A779EF6531A}" dt="2022-08-20T13:52:19.030" v="913" actId="1076"/>
          <ac:spMkLst>
            <pc:docMk/>
            <pc:sldMk cId="2525100120" sldId="373"/>
            <ac:spMk id="9" creationId="{592E02FB-CF6E-69CF-D196-2068D8C54D30}"/>
          </ac:spMkLst>
        </pc:spChg>
        <pc:spChg chg="add del mod">
          <ac:chgData name="Jim Fleming" userId="161791bae1afb603" providerId="LiveId" clId="{6ED8DE6C-B466-954C-8024-8A779EF6531A}" dt="2022-08-20T13:52:10.746" v="911" actId="478"/>
          <ac:spMkLst>
            <pc:docMk/>
            <pc:sldMk cId="2525100120" sldId="373"/>
            <ac:spMk id="10" creationId="{F8008108-2DF7-83AA-A9CC-EC5802DB85DD}"/>
          </ac:spMkLst>
        </pc:spChg>
        <pc:spChg chg="add del">
          <ac:chgData name="Jim Fleming" userId="161791bae1afb603" providerId="LiveId" clId="{6ED8DE6C-B466-954C-8024-8A779EF6531A}" dt="2022-08-20T13:42:54.102" v="454" actId="26606"/>
          <ac:spMkLst>
            <pc:docMk/>
            <pc:sldMk cId="2525100120" sldId="373"/>
            <ac:spMk id="13" creationId="{33B1EE1F-6738-485F-A620-2602F7683DFB}"/>
          </ac:spMkLst>
        </pc:spChg>
        <pc:spChg chg="add mod">
          <ac:chgData name="Jim Fleming" userId="161791bae1afb603" providerId="LiveId" clId="{6ED8DE6C-B466-954C-8024-8A779EF6531A}" dt="2022-08-20T13:43:35.471" v="462" actId="207"/>
          <ac:spMkLst>
            <pc:docMk/>
            <pc:sldMk cId="2525100120" sldId="373"/>
            <ac:spMk id="17" creationId="{4845A0EE-C4C8-4AE1-B3C6-1261368AC036}"/>
          </ac:spMkLst>
        </pc:spChg>
        <pc:picChg chg="mod">
          <ac:chgData name="Jim Fleming" userId="161791bae1afb603" providerId="LiveId" clId="{6ED8DE6C-B466-954C-8024-8A779EF6531A}" dt="2022-08-20T13:42:54.109" v="455" actId="26606"/>
          <ac:picMkLst>
            <pc:docMk/>
            <pc:sldMk cId="2525100120" sldId="373"/>
            <ac:picMk id="5" creationId="{3A76972D-22C4-F901-AF69-A66D2D1DD233}"/>
          </ac:picMkLst>
        </pc:picChg>
        <pc:picChg chg="add mod">
          <ac:chgData name="Jim Fleming" userId="161791bae1afb603" providerId="LiveId" clId="{6ED8DE6C-B466-954C-8024-8A779EF6531A}" dt="2022-08-20T13:43:19.987" v="461" actId="1076"/>
          <ac:picMkLst>
            <pc:docMk/>
            <pc:sldMk cId="2525100120" sldId="373"/>
            <ac:picMk id="8" creationId="{B88EFE4E-9535-7CC2-9BE5-5A9F4D4CB3D7}"/>
          </ac:picMkLst>
        </pc:picChg>
        <pc:cxnChg chg="add del">
          <ac:chgData name="Jim Fleming" userId="161791bae1afb603" providerId="LiveId" clId="{6ED8DE6C-B466-954C-8024-8A779EF6531A}" dt="2022-08-20T13:42:54.102" v="454" actId="26606"/>
          <ac:cxnSpMkLst>
            <pc:docMk/>
            <pc:sldMk cId="2525100120" sldId="373"/>
            <ac:cxnSpMk id="15" creationId="{ADC544FB-7860-4381-935B-43879C94F627}"/>
          </ac:cxnSpMkLst>
        </pc:cxnChg>
      </pc:sldChg>
      <pc:sldChg chg="add ord">
        <pc:chgData name="Jim Fleming" userId="161791bae1afb603" providerId="LiveId" clId="{6ED8DE6C-B466-954C-8024-8A779EF6531A}" dt="2022-08-20T13:46:24.538" v="475" actId="20578"/>
        <pc:sldMkLst>
          <pc:docMk/>
          <pc:sldMk cId="211672669" sldId="374"/>
        </pc:sldMkLst>
      </pc:sldChg>
      <pc:sldChg chg="modSp add mod">
        <pc:chgData name="Jim Fleming" userId="161791bae1afb603" providerId="LiveId" clId="{6ED8DE6C-B466-954C-8024-8A779EF6531A}" dt="2022-08-20T13:50:14.207" v="857" actId="14100"/>
        <pc:sldMkLst>
          <pc:docMk/>
          <pc:sldMk cId="83548042" sldId="375"/>
        </pc:sldMkLst>
        <pc:spChg chg="mod">
          <ac:chgData name="Jim Fleming" userId="161791bae1afb603" providerId="LiveId" clId="{6ED8DE6C-B466-954C-8024-8A779EF6531A}" dt="2022-08-20T13:50:14.207" v="857" actId="14100"/>
          <ac:spMkLst>
            <pc:docMk/>
            <pc:sldMk cId="83548042" sldId="375"/>
            <ac:spMk id="7" creationId="{47373CE5-F17B-81FD-87B5-1339FAEAC35D}"/>
          </ac:spMkLst>
        </pc:spChg>
      </pc:sldChg>
      <pc:sldChg chg="add del">
        <pc:chgData name="Jim Fleming" userId="161791bae1afb603" providerId="LiveId" clId="{6ED8DE6C-B466-954C-8024-8A779EF6531A}" dt="2022-08-20T13:49:37.501" v="853" actId="2696"/>
        <pc:sldMkLst>
          <pc:docMk/>
          <pc:sldMk cId="863896969" sldId="375"/>
        </pc:sldMkLst>
      </pc:sldChg>
      <pc:sldChg chg="add del">
        <pc:chgData name="Jim Fleming" userId="161791bae1afb603" providerId="LiveId" clId="{6ED8DE6C-B466-954C-8024-8A779EF6531A}" dt="2022-08-20T13:49:14.903" v="848" actId="2696"/>
        <pc:sldMkLst>
          <pc:docMk/>
          <pc:sldMk cId="2218290365" sldId="375"/>
        </pc:sldMkLst>
      </pc:sldChg>
      <pc:sldChg chg="addSp delSp modSp add mod modAnim">
        <pc:chgData name="Jim Fleming" userId="161791bae1afb603" providerId="LiveId" clId="{6ED8DE6C-B466-954C-8024-8A779EF6531A}" dt="2022-08-20T13:53:11.181" v="922" actId="167"/>
        <pc:sldMkLst>
          <pc:docMk/>
          <pc:sldMk cId="3421700753" sldId="376"/>
        </pc:sldMkLst>
        <pc:spChg chg="mod">
          <ac:chgData name="Jim Fleming" userId="161791bae1afb603" providerId="LiveId" clId="{6ED8DE6C-B466-954C-8024-8A779EF6531A}" dt="2022-08-20T13:51:57.283" v="909" actId="242"/>
          <ac:spMkLst>
            <pc:docMk/>
            <pc:sldMk cId="3421700753" sldId="376"/>
            <ac:spMk id="2" creationId="{56E8B136-55D1-C229-815B-0FAB21102D38}"/>
          </ac:spMkLst>
        </pc:spChg>
        <pc:spChg chg="del">
          <ac:chgData name="Jim Fleming" userId="161791bae1afb603" providerId="LiveId" clId="{6ED8DE6C-B466-954C-8024-8A779EF6531A}" dt="2022-08-20T13:51:45.104" v="906" actId="478"/>
          <ac:spMkLst>
            <pc:docMk/>
            <pc:sldMk cId="3421700753" sldId="376"/>
            <ac:spMk id="3" creationId="{D7D72439-284A-008E-61E4-489A6FFD0D14}"/>
          </ac:spMkLst>
        </pc:spChg>
        <pc:spChg chg="add del mod">
          <ac:chgData name="Jim Fleming" userId="161791bae1afb603" providerId="LiveId" clId="{6ED8DE6C-B466-954C-8024-8A779EF6531A}" dt="2022-08-20T13:51:47.467" v="907" actId="478"/>
          <ac:spMkLst>
            <pc:docMk/>
            <pc:sldMk cId="3421700753" sldId="376"/>
            <ac:spMk id="6" creationId="{567301F5-8744-652C-F4EB-027B2403E10C}"/>
          </ac:spMkLst>
        </pc:spChg>
        <pc:spChg chg="add mod">
          <ac:chgData name="Jim Fleming" userId="161791bae1afb603" providerId="LiveId" clId="{6ED8DE6C-B466-954C-8024-8A779EF6531A}" dt="2022-08-20T13:52:21.760" v="914"/>
          <ac:spMkLst>
            <pc:docMk/>
            <pc:sldMk cId="3421700753" sldId="376"/>
            <ac:spMk id="8" creationId="{EDBA8CCF-3C5F-5A32-4B6E-F357FD8D079D}"/>
          </ac:spMkLst>
        </pc:spChg>
        <pc:spChg chg="add mod">
          <ac:chgData name="Jim Fleming" userId="161791bae1afb603" providerId="LiveId" clId="{6ED8DE6C-B466-954C-8024-8A779EF6531A}" dt="2022-08-20T13:53:11.181" v="922" actId="167"/>
          <ac:spMkLst>
            <pc:docMk/>
            <pc:sldMk cId="3421700753" sldId="376"/>
            <ac:spMk id="9" creationId="{90A9EFE8-7CE5-8C53-8CCA-B251B93D4DA6}"/>
          </ac:spMkLst>
        </pc:spChg>
        <pc:picChg chg="add mod">
          <ac:chgData name="Jim Fleming" userId="161791bae1afb603" providerId="LiveId" clId="{6ED8DE6C-B466-954C-8024-8A779EF6531A}" dt="2022-08-20T13:52:16.040" v="912"/>
          <ac:picMkLst>
            <pc:docMk/>
            <pc:sldMk cId="3421700753" sldId="376"/>
            <ac:picMk id="7" creationId="{2C1B449D-16E9-4159-A7D2-4C2497FA781D}"/>
          </ac:picMkLst>
        </pc:picChg>
      </pc:sldChg>
    </pc:docChg>
  </pc:docChgLst>
  <pc:docChgLst>
    <pc:chgData name="Jim Fleming" userId="161791bae1afb603" providerId="LiveId" clId="{CA93249A-EFA3-7D46-9503-D91DEC8E6F48}"/>
    <pc:docChg chg="custSel addSld delSld modSld sldOrd">
      <pc:chgData name="Jim Fleming" userId="161791bae1afb603" providerId="LiveId" clId="{CA93249A-EFA3-7D46-9503-D91DEC8E6F48}" dt="2022-08-13T21:12:49.137" v="322" actId="2696"/>
      <pc:docMkLst>
        <pc:docMk/>
      </pc:docMkLst>
      <pc:sldChg chg="modSp mod">
        <pc:chgData name="Jim Fleming" userId="161791bae1afb603" providerId="LiveId" clId="{CA93249A-EFA3-7D46-9503-D91DEC8E6F48}" dt="2022-08-13T21:07:52.501" v="88" actId="20577"/>
        <pc:sldMkLst>
          <pc:docMk/>
          <pc:sldMk cId="2671222331" sldId="330"/>
        </pc:sldMkLst>
        <pc:spChg chg="mod">
          <ac:chgData name="Jim Fleming" userId="161791bae1afb603" providerId="LiveId" clId="{CA93249A-EFA3-7D46-9503-D91DEC8E6F48}" dt="2022-08-13T21:07:52.501" v="88" actId="20577"/>
          <ac:spMkLst>
            <pc:docMk/>
            <pc:sldMk cId="2671222331" sldId="330"/>
            <ac:spMk id="2" creationId="{56E8B136-55D1-C229-815B-0FAB21102D38}"/>
          </ac:spMkLst>
        </pc:spChg>
        <pc:spChg chg="mod">
          <ac:chgData name="Jim Fleming" userId="161791bae1afb603" providerId="LiveId" clId="{CA93249A-EFA3-7D46-9503-D91DEC8E6F48}" dt="2022-08-13T21:07:29.561" v="81" actId="6549"/>
          <ac:spMkLst>
            <pc:docMk/>
            <pc:sldMk cId="2671222331" sldId="330"/>
            <ac:spMk id="3" creationId="{D7D72439-284A-008E-61E4-489A6FFD0D14}"/>
          </ac:spMkLst>
        </pc:spChg>
      </pc:sldChg>
      <pc:sldChg chg="modSp mod">
        <pc:chgData name="Jim Fleming" userId="161791bae1afb603" providerId="LiveId" clId="{CA93249A-EFA3-7D46-9503-D91DEC8E6F48}" dt="2022-08-13T21:07:37.777" v="85" actId="20577"/>
        <pc:sldMkLst>
          <pc:docMk/>
          <pc:sldMk cId="3964023673" sldId="336"/>
        </pc:sldMkLst>
        <pc:spChg chg="mod">
          <ac:chgData name="Jim Fleming" userId="161791bae1afb603" providerId="LiveId" clId="{CA93249A-EFA3-7D46-9503-D91DEC8E6F48}" dt="2022-08-13T21:07:24.718" v="80" actId="6549"/>
          <ac:spMkLst>
            <pc:docMk/>
            <pc:sldMk cId="3964023673" sldId="336"/>
            <ac:spMk id="2" creationId="{56E8B136-55D1-C229-815B-0FAB21102D38}"/>
          </ac:spMkLst>
        </pc:spChg>
        <pc:spChg chg="mod">
          <ac:chgData name="Jim Fleming" userId="161791bae1afb603" providerId="LiveId" clId="{CA93249A-EFA3-7D46-9503-D91DEC8E6F48}" dt="2022-08-13T21:07:37.777" v="85" actId="20577"/>
          <ac:spMkLst>
            <pc:docMk/>
            <pc:sldMk cId="3964023673" sldId="336"/>
            <ac:spMk id="3" creationId="{D7D72439-284A-008E-61E4-489A6FFD0D14}"/>
          </ac:spMkLst>
        </pc:spChg>
      </pc:sldChg>
      <pc:sldChg chg="del">
        <pc:chgData name="Jim Fleming" userId="161791bae1afb603" providerId="LiveId" clId="{CA93249A-EFA3-7D46-9503-D91DEC8E6F48}" dt="2022-08-13T21:12:48.575" v="321" actId="2696"/>
        <pc:sldMkLst>
          <pc:docMk/>
          <pc:sldMk cId="1973120283" sldId="344"/>
        </pc:sldMkLst>
      </pc:sldChg>
      <pc:sldChg chg="del">
        <pc:chgData name="Jim Fleming" userId="161791bae1afb603" providerId="LiveId" clId="{CA93249A-EFA3-7D46-9503-D91DEC8E6F48}" dt="2022-08-13T21:06:25.825" v="20" actId="2696"/>
        <pc:sldMkLst>
          <pc:docMk/>
          <pc:sldMk cId="2106496173" sldId="345"/>
        </pc:sldMkLst>
      </pc:sldChg>
      <pc:sldChg chg="del">
        <pc:chgData name="Jim Fleming" userId="161791bae1afb603" providerId="LiveId" clId="{CA93249A-EFA3-7D46-9503-D91DEC8E6F48}" dt="2022-08-13T21:08:06.980" v="97" actId="2696"/>
        <pc:sldMkLst>
          <pc:docMk/>
          <pc:sldMk cId="1057515346" sldId="352"/>
        </pc:sldMkLst>
      </pc:sldChg>
      <pc:sldChg chg="modSp mod ord">
        <pc:chgData name="Jim Fleming" userId="161791bae1afb603" providerId="LiveId" clId="{CA93249A-EFA3-7D46-9503-D91DEC8E6F48}" dt="2022-08-13T21:10:05.985" v="196" actId="1076"/>
        <pc:sldMkLst>
          <pc:docMk/>
          <pc:sldMk cId="3980784056" sldId="354"/>
        </pc:sldMkLst>
        <pc:spChg chg="mod">
          <ac:chgData name="Jim Fleming" userId="161791bae1afb603" providerId="LiveId" clId="{CA93249A-EFA3-7D46-9503-D91DEC8E6F48}" dt="2022-08-13T21:10:05.985" v="196" actId="1076"/>
          <ac:spMkLst>
            <pc:docMk/>
            <pc:sldMk cId="3980784056" sldId="354"/>
            <ac:spMk id="6" creationId="{D7C5DCB2-FE9C-D43A-BFA6-2251DABF1E0D}"/>
          </ac:spMkLst>
        </pc:spChg>
        <pc:spChg chg="mod">
          <ac:chgData name="Jim Fleming" userId="161791bae1afb603" providerId="LiveId" clId="{CA93249A-EFA3-7D46-9503-D91DEC8E6F48}" dt="2022-08-13T21:10:00.420" v="195" actId="14100"/>
          <ac:spMkLst>
            <pc:docMk/>
            <pc:sldMk cId="3980784056" sldId="354"/>
            <ac:spMk id="7" creationId="{47373CE5-F17B-81FD-87B5-1339FAEAC35D}"/>
          </ac:spMkLst>
        </pc:spChg>
      </pc:sldChg>
      <pc:sldChg chg="del">
        <pc:chgData name="Jim Fleming" userId="161791bae1afb603" providerId="LiveId" clId="{CA93249A-EFA3-7D46-9503-D91DEC8E6F48}" dt="2022-08-13T21:08:09.134" v="98" actId="2696"/>
        <pc:sldMkLst>
          <pc:docMk/>
          <pc:sldMk cId="2208797292" sldId="355"/>
        </pc:sldMkLst>
      </pc:sldChg>
      <pc:sldChg chg="del">
        <pc:chgData name="Jim Fleming" userId="161791bae1afb603" providerId="LiveId" clId="{CA93249A-EFA3-7D46-9503-D91DEC8E6F48}" dt="2022-08-13T21:09:14.890" v="100" actId="2696"/>
        <pc:sldMkLst>
          <pc:docMk/>
          <pc:sldMk cId="2159946359" sldId="356"/>
        </pc:sldMkLst>
      </pc:sldChg>
      <pc:sldChg chg="del">
        <pc:chgData name="Jim Fleming" userId="161791bae1afb603" providerId="LiveId" clId="{CA93249A-EFA3-7D46-9503-D91DEC8E6F48}" dt="2022-08-13T21:09:12.794" v="99" actId="2696"/>
        <pc:sldMkLst>
          <pc:docMk/>
          <pc:sldMk cId="2946250559" sldId="357"/>
        </pc:sldMkLst>
      </pc:sldChg>
      <pc:sldChg chg="del">
        <pc:chgData name="Jim Fleming" userId="161791bae1afb603" providerId="LiveId" clId="{CA93249A-EFA3-7D46-9503-D91DEC8E6F48}" dt="2022-08-13T21:12:49.137" v="322" actId="2696"/>
        <pc:sldMkLst>
          <pc:docMk/>
          <pc:sldMk cId="816132151" sldId="358"/>
        </pc:sldMkLst>
      </pc:sldChg>
      <pc:sldChg chg="addSp delSp modSp mod">
        <pc:chgData name="Jim Fleming" userId="161791bae1afb603" providerId="LiveId" clId="{CA93249A-EFA3-7D46-9503-D91DEC8E6F48}" dt="2022-08-13T21:12:37.427" v="320" actId="1076"/>
        <pc:sldMkLst>
          <pc:docMk/>
          <pc:sldMk cId="3074875806" sldId="359"/>
        </pc:sldMkLst>
        <pc:spChg chg="mod">
          <ac:chgData name="Jim Fleming" userId="161791bae1afb603" providerId="LiveId" clId="{CA93249A-EFA3-7D46-9503-D91DEC8E6F48}" dt="2022-08-13T21:12:35.377" v="319" actId="1076"/>
          <ac:spMkLst>
            <pc:docMk/>
            <pc:sldMk cId="3074875806" sldId="359"/>
            <ac:spMk id="14" creationId="{5F776F3F-31E1-B7AA-5D11-1AB1A9490BFE}"/>
          </ac:spMkLst>
        </pc:spChg>
        <pc:spChg chg="mod">
          <ac:chgData name="Jim Fleming" userId="161791bae1afb603" providerId="LiveId" clId="{CA93249A-EFA3-7D46-9503-D91DEC8E6F48}" dt="2022-08-13T21:12:37.427" v="320" actId="1076"/>
          <ac:spMkLst>
            <pc:docMk/>
            <pc:sldMk cId="3074875806" sldId="359"/>
            <ac:spMk id="15" creationId="{471D51D5-D023-7649-17ED-5DEAD848493E}"/>
          </ac:spMkLst>
        </pc:spChg>
        <pc:picChg chg="add del mod">
          <ac:chgData name="Jim Fleming" userId="161791bae1afb603" providerId="LiveId" clId="{CA93249A-EFA3-7D46-9503-D91DEC8E6F48}" dt="2022-08-13T21:11:25.536" v="204" actId="478"/>
          <ac:picMkLst>
            <pc:docMk/>
            <pc:sldMk cId="3074875806" sldId="359"/>
            <ac:picMk id="2" creationId="{184B7AAB-4382-4851-003F-8C08E146E269}"/>
          </ac:picMkLst>
        </pc:picChg>
        <pc:picChg chg="del">
          <ac:chgData name="Jim Fleming" userId="161791bae1afb603" providerId="LiveId" clId="{CA93249A-EFA3-7D46-9503-D91DEC8E6F48}" dt="2022-08-13T21:10:56.487" v="201" actId="478"/>
          <ac:picMkLst>
            <pc:docMk/>
            <pc:sldMk cId="3074875806" sldId="359"/>
            <ac:picMk id="1026" creationId="{39004B74-8A6C-1263-0BE7-4F14F626B1D8}"/>
          </ac:picMkLst>
        </pc:picChg>
        <pc:picChg chg="add mod">
          <ac:chgData name="Jim Fleming" userId="161791bae1afb603" providerId="LiveId" clId="{CA93249A-EFA3-7D46-9503-D91DEC8E6F48}" dt="2022-08-13T21:11:30.647" v="207" actId="1076"/>
          <ac:picMkLst>
            <pc:docMk/>
            <pc:sldMk cId="3074875806" sldId="359"/>
            <ac:picMk id="1028" creationId="{36C95E10-E535-F743-9782-82679BEA13FD}"/>
          </ac:picMkLst>
        </pc:picChg>
      </pc:sldChg>
      <pc:sldChg chg="del">
        <pc:chgData name="Jim Fleming" userId="161791bae1afb603" providerId="LiveId" clId="{CA93249A-EFA3-7D46-9503-D91DEC8E6F48}" dt="2022-08-13T21:06:08.731" v="14" actId="2696"/>
        <pc:sldMkLst>
          <pc:docMk/>
          <pc:sldMk cId="2140983759" sldId="360"/>
        </pc:sldMkLst>
      </pc:sldChg>
      <pc:sldChg chg="del">
        <pc:chgData name="Jim Fleming" userId="161791bae1afb603" providerId="LiveId" clId="{CA93249A-EFA3-7D46-9503-D91DEC8E6F48}" dt="2022-08-13T21:06:24.068" v="19" actId="2696"/>
        <pc:sldMkLst>
          <pc:docMk/>
          <pc:sldMk cId="3072840993" sldId="361"/>
        </pc:sldMkLst>
      </pc:sldChg>
      <pc:sldChg chg="del">
        <pc:chgData name="Jim Fleming" userId="161791bae1afb603" providerId="LiveId" clId="{CA93249A-EFA3-7D46-9503-D91DEC8E6F48}" dt="2022-08-13T21:06:22.616" v="18" actId="2696"/>
        <pc:sldMkLst>
          <pc:docMk/>
          <pc:sldMk cId="2409255462" sldId="362"/>
        </pc:sldMkLst>
      </pc:sldChg>
      <pc:sldChg chg="del">
        <pc:chgData name="Jim Fleming" userId="161791bae1afb603" providerId="LiveId" clId="{CA93249A-EFA3-7D46-9503-D91DEC8E6F48}" dt="2022-08-13T21:06:15.400" v="16" actId="2696"/>
        <pc:sldMkLst>
          <pc:docMk/>
          <pc:sldMk cId="960993015" sldId="363"/>
        </pc:sldMkLst>
      </pc:sldChg>
      <pc:sldChg chg="del">
        <pc:chgData name="Jim Fleming" userId="161791bae1afb603" providerId="LiveId" clId="{CA93249A-EFA3-7D46-9503-D91DEC8E6F48}" dt="2022-08-13T21:06:27.329" v="21" actId="2696"/>
        <pc:sldMkLst>
          <pc:docMk/>
          <pc:sldMk cId="2045590122" sldId="364"/>
        </pc:sldMkLst>
      </pc:sldChg>
      <pc:sldChg chg="modSp add mod ord">
        <pc:chgData name="Jim Fleming" userId="161791bae1afb603" providerId="LiveId" clId="{CA93249A-EFA3-7D46-9503-D91DEC8E6F48}" dt="2022-08-13T21:07:54.717" v="90" actId="20577"/>
        <pc:sldMkLst>
          <pc:docMk/>
          <pc:sldMk cId="761307591" sldId="365"/>
        </pc:sldMkLst>
        <pc:spChg chg="mod">
          <ac:chgData name="Jim Fleming" userId="161791bae1afb603" providerId="LiveId" clId="{CA93249A-EFA3-7D46-9503-D91DEC8E6F48}" dt="2022-08-13T21:07:54.717" v="90" actId="20577"/>
          <ac:spMkLst>
            <pc:docMk/>
            <pc:sldMk cId="761307591" sldId="365"/>
            <ac:spMk id="2" creationId="{56E8B136-55D1-C229-815B-0FAB21102D38}"/>
          </ac:spMkLst>
        </pc:spChg>
        <pc:spChg chg="mod">
          <ac:chgData name="Jim Fleming" userId="161791bae1afb603" providerId="LiveId" clId="{CA93249A-EFA3-7D46-9503-D91DEC8E6F48}" dt="2022-08-13T21:07:45.088" v="86" actId="6549"/>
          <ac:spMkLst>
            <pc:docMk/>
            <pc:sldMk cId="761307591" sldId="365"/>
            <ac:spMk id="3" creationId="{D7D72439-284A-008E-61E4-489A6FFD0D14}"/>
          </ac:spMkLst>
        </pc:spChg>
      </pc:sldChg>
      <pc:sldChg chg="modSp add mod ord">
        <pc:chgData name="Jim Fleming" userId="161791bae1afb603" providerId="LiveId" clId="{CA93249A-EFA3-7D46-9503-D91DEC8E6F48}" dt="2022-08-13T21:10:12.518" v="197" actId="20578"/>
        <pc:sldMkLst>
          <pc:docMk/>
          <pc:sldMk cId="1796127878" sldId="366"/>
        </pc:sldMkLst>
        <pc:spChg chg="mod">
          <ac:chgData name="Jim Fleming" userId="161791bae1afb603" providerId="LiveId" clId="{CA93249A-EFA3-7D46-9503-D91DEC8E6F48}" dt="2022-08-13T21:07:57.267" v="92" actId="20577"/>
          <ac:spMkLst>
            <pc:docMk/>
            <pc:sldMk cId="1796127878" sldId="366"/>
            <ac:spMk id="2" creationId="{56E8B136-55D1-C229-815B-0FAB21102D38}"/>
          </ac:spMkLst>
        </pc:spChg>
        <pc:spChg chg="mod">
          <ac:chgData name="Jim Fleming" userId="161791bae1afb603" providerId="LiveId" clId="{CA93249A-EFA3-7D46-9503-D91DEC8E6F48}" dt="2022-08-13T21:07:58.562" v="93" actId="20577"/>
          <ac:spMkLst>
            <pc:docMk/>
            <pc:sldMk cId="1796127878" sldId="366"/>
            <ac:spMk id="3" creationId="{D7D72439-284A-008E-61E4-489A6FFD0D14}"/>
          </ac:spMkLst>
        </pc:spChg>
      </pc:sldChg>
      <pc:sldChg chg="modSp add mod ord">
        <pc:chgData name="Jim Fleming" userId="161791bae1afb603" providerId="LiveId" clId="{CA93249A-EFA3-7D46-9503-D91DEC8E6F48}" dt="2022-08-13T21:08:03.334" v="96" actId="20577"/>
        <pc:sldMkLst>
          <pc:docMk/>
          <pc:sldMk cId="2246458585" sldId="367"/>
        </pc:sldMkLst>
        <pc:spChg chg="mod">
          <ac:chgData name="Jim Fleming" userId="161791bae1afb603" providerId="LiveId" clId="{CA93249A-EFA3-7D46-9503-D91DEC8E6F48}" dt="2022-08-13T21:08:01.845" v="95" actId="20577"/>
          <ac:spMkLst>
            <pc:docMk/>
            <pc:sldMk cId="2246458585" sldId="367"/>
            <ac:spMk id="2" creationId="{56E8B136-55D1-C229-815B-0FAB21102D38}"/>
          </ac:spMkLst>
        </pc:spChg>
        <pc:spChg chg="mod">
          <ac:chgData name="Jim Fleming" userId="161791bae1afb603" providerId="LiveId" clId="{CA93249A-EFA3-7D46-9503-D91DEC8E6F48}" dt="2022-08-13T21:08:03.334" v="96" actId="20577"/>
          <ac:spMkLst>
            <pc:docMk/>
            <pc:sldMk cId="2246458585" sldId="367"/>
            <ac:spMk id="3" creationId="{D7D72439-284A-008E-61E4-489A6FFD0D14}"/>
          </ac:spMkLst>
        </pc:spChg>
      </pc:sldChg>
    </pc:docChg>
  </pc:docChgLst>
  <pc:docChgLst>
    <pc:chgData name="Jim Fleming" userId="161791bae1afb603" providerId="LiveId" clId="{E788F247-366A-134E-94F6-EF7ECDA605B6}"/>
    <pc:docChg chg="undo custSel addSld delSld modSld sldOrd">
      <pc:chgData name="Jim Fleming" userId="161791bae1afb603" providerId="LiveId" clId="{E788F247-366A-134E-94F6-EF7ECDA605B6}" dt="2022-07-30T14:35:25.317" v="2178" actId="1076"/>
      <pc:docMkLst>
        <pc:docMk/>
      </pc:docMkLst>
      <pc:sldChg chg="modSp mod">
        <pc:chgData name="Jim Fleming" userId="161791bae1afb603" providerId="LiveId" clId="{E788F247-366A-134E-94F6-EF7ECDA605B6}" dt="2022-07-25T00:07:35.728" v="27" actId="20577"/>
        <pc:sldMkLst>
          <pc:docMk/>
          <pc:sldMk cId="1195680594" sldId="257"/>
        </pc:sldMkLst>
        <pc:spChg chg="mod">
          <ac:chgData name="Jim Fleming" userId="161791bae1afb603" providerId="LiveId" clId="{E788F247-366A-134E-94F6-EF7ECDA605B6}" dt="2022-07-25T00:07:33.173" v="25" actId="5793"/>
          <ac:spMkLst>
            <pc:docMk/>
            <pc:sldMk cId="1195680594" sldId="257"/>
            <ac:spMk id="2" creationId="{31839C84-6451-5BC6-C865-DD9DF198695D}"/>
          </ac:spMkLst>
        </pc:spChg>
        <pc:spChg chg="mod">
          <ac:chgData name="Jim Fleming" userId="161791bae1afb603" providerId="LiveId" clId="{E788F247-366A-134E-94F6-EF7ECDA605B6}" dt="2022-07-25T00:07:35.728" v="27" actId="20577"/>
          <ac:spMkLst>
            <pc:docMk/>
            <pc:sldMk cId="1195680594" sldId="257"/>
            <ac:spMk id="3" creationId="{10DCE511-3773-B21E-D9E1-B6C5E2CB35C3}"/>
          </ac:spMkLst>
        </pc:spChg>
      </pc:sldChg>
      <pc:sldChg chg="delSp modSp mod">
        <pc:chgData name="Jim Fleming" userId="161791bae1afb603" providerId="LiveId" clId="{E788F247-366A-134E-94F6-EF7ECDA605B6}" dt="2022-07-29T23:49:53.499" v="1624" actId="6549"/>
        <pc:sldMkLst>
          <pc:docMk/>
          <pc:sldMk cId="2671222331" sldId="330"/>
        </pc:sldMkLst>
        <pc:spChg chg="mod">
          <ac:chgData name="Jim Fleming" userId="161791bae1afb603" providerId="LiveId" clId="{E788F247-366A-134E-94F6-EF7ECDA605B6}" dt="2022-07-29T23:49:53.499" v="1624" actId="6549"/>
          <ac:spMkLst>
            <pc:docMk/>
            <pc:sldMk cId="2671222331" sldId="330"/>
            <ac:spMk id="2" creationId="{56E8B136-55D1-C229-815B-0FAB21102D38}"/>
          </ac:spMkLst>
        </pc:spChg>
        <pc:spChg chg="mod">
          <ac:chgData name="Jim Fleming" userId="161791bae1afb603" providerId="LiveId" clId="{E788F247-366A-134E-94F6-EF7ECDA605B6}" dt="2022-07-29T21:44:42.990" v="1323" actId="20577"/>
          <ac:spMkLst>
            <pc:docMk/>
            <pc:sldMk cId="2671222331" sldId="330"/>
            <ac:spMk id="3" creationId="{D7D72439-284A-008E-61E4-489A6FFD0D14}"/>
          </ac:spMkLst>
        </pc:spChg>
        <pc:spChg chg="del">
          <ac:chgData name="Jim Fleming" userId="161791bae1afb603" providerId="LiveId" clId="{E788F247-366A-134E-94F6-EF7ECDA605B6}" dt="2022-07-25T00:04:23.639" v="19" actId="478"/>
          <ac:spMkLst>
            <pc:docMk/>
            <pc:sldMk cId="2671222331" sldId="330"/>
            <ac:spMk id="4" creationId="{40E540DA-794C-C0CA-9E1F-E748624D330E}"/>
          </ac:spMkLst>
        </pc:spChg>
        <pc:cxnChg chg="del">
          <ac:chgData name="Jim Fleming" userId="161791bae1afb603" providerId="LiveId" clId="{E788F247-366A-134E-94F6-EF7ECDA605B6}" dt="2022-07-25T00:04:19.740" v="17" actId="478"/>
          <ac:cxnSpMkLst>
            <pc:docMk/>
            <pc:sldMk cId="2671222331" sldId="330"/>
            <ac:cxnSpMk id="6" creationId="{6498AFAC-B993-1121-0ED6-695722945534}"/>
          </ac:cxnSpMkLst>
        </pc:cxnChg>
        <pc:cxnChg chg="del">
          <ac:chgData name="Jim Fleming" userId="161791bae1afb603" providerId="LiveId" clId="{E788F247-366A-134E-94F6-EF7ECDA605B6}" dt="2022-07-25T00:04:21.519" v="18" actId="478"/>
          <ac:cxnSpMkLst>
            <pc:docMk/>
            <pc:sldMk cId="2671222331" sldId="330"/>
            <ac:cxnSpMk id="7" creationId="{4EFE387E-A190-8228-0ECA-1F9D3DDED7B4}"/>
          </ac:cxnSpMkLst>
        </pc:cxnChg>
      </pc:sldChg>
      <pc:sldChg chg="delSp modSp add del mod ord modShow">
        <pc:chgData name="Jim Fleming" userId="161791bae1afb603" providerId="LiveId" clId="{E788F247-366A-134E-94F6-EF7ECDA605B6}" dt="2022-07-29T23:54:27.874" v="1662" actId="478"/>
        <pc:sldMkLst>
          <pc:docMk/>
          <pc:sldMk cId="1581352367" sldId="332"/>
        </pc:sldMkLst>
        <pc:spChg chg="mod">
          <ac:chgData name="Jim Fleming" userId="161791bae1afb603" providerId="LiveId" clId="{E788F247-366A-134E-94F6-EF7ECDA605B6}" dt="2022-07-25T00:20:36.521" v="169" actId="20577"/>
          <ac:spMkLst>
            <pc:docMk/>
            <pc:sldMk cId="1581352367" sldId="332"/>
            <ac:spMk id="4" creationId="{BD0E5CF6-B0E8-B94B-95C6-F2BC98C76106}"/>
          </ac:spMkLst>
        </pc:spChg>
        <pc:spChg chg="del">
          <ac:chgData name="Jim Fleming" userId="161791bae1afb603" providerId="LiveId" clId="{E788F247-366A-134E-94F6-EF7ECDA605B6}" dt="2022-07-29T23:54:27.874" v="1662" actId="478"/>
          <ac:spMkLst>
            <pc:docMk/>
            <pc:sldMk cId="1581352367" sldId="332"/>
            <ac:spMk id="7" creationId="{AE58DA0E-75A3-B2A7-2042-4E5064C73441}"/>
          </ac:spMkLst>
        </pc:spChg>
        <pc:spChg chg="mod">
          <ac:chgData name="Jim Fleming" userId="161791bae1afb603" providerId="LiveId" clId="{E788F247-366A-134E-94F6-EF7ECDA605B6}" dt="2022-07-25T00:20:10.188" v="120" actId="14100"/>
          <ac:spMkLst>
            <pc:docMk/>
            <pc:sldMk cId="1581352367" sldId="332"/>
            <ac:spMk id="8" creationId="{A6C94E09-B421-0741-83AD-DD307BFA532E}"/>
          </ac:spMkLst>
        </pc:spChg>
        <pc:picChg chg="mod">
          <ac:chgData name="Jim Fleming" userId="161791bae1afb603" providerId="LiveId" clId="{E788F247-366A-134E-94F6-EF7ECDA605B6}" dt="2022-07-25T00:20:21.249" v="159" actId="1038"/>
          <ac:picMkLst>
            <pc:docMk/>
            <pc:sldMk cId="1581352367" sldId="332"/>
            <ac:picMk id="3" creationId="{B1C497FE-C1DB-C493-ABBC-80110EAED10F}"/>
          </ac:picMkLst>
        </pc:picChg>
      </pc:sldChg>
      <pc:sldChg chg="delSp modSp add del mod modShow">
        <pc:chgData name="Jim Fleming" userId="161791bae1afb603" providerId="LiveId" clId="{E788F247-366A-134E-94F6-EF7ECDA605B6}" dt="2022-07-29T23:54:31.075" v="1663" actId="478"/>
        <pc:sldMkLst>
          <pc:docMk/>
          <pc:sldMk cId="1578584448" sldId="333"/>
        </pc:sldMkLst>
        <pc:spChg chg="mod">
          <ac:chgData name="Jim Fleming" userId="161791bae1afb603" providerId="LiveId" clId="{E788F247-366A-134E-94F6-EF7ECDA605B6}" dt="2022-07-25T00:20:33.063" v="167" actId="20577"/>
          <ac:spMkLst>
            <pc:docMk/>
            <pc:sldMk cId="1578584448" sldId="333"/>
            <ac:spMk id="4" creationId="{BD0E5CF6-B0E8-B94B-95C6-F2BC98C76106}"/>
          </ac:spMkLst>
        </pc:spChg>
        <pc:spChg chg="del">
          <ac:chgData name="Jim Fleming" userId="161791bae1afb603" providerId="LiveId" clId="{E788F247-366A-134E-94F6-EF7ECDA605B6}" dt="2022-07-29T23:54:31.075" v="1663" actId="478"/>
          <ac:spMkLst>
            <pc:docMk/>
            <pc:sldMk cId="1578584448" sldId="333"/>
            <ac:spMk id="7" creationId="{AE58DA0E-75A3-B2A7-2042-4E5064C73441}"/>
          </ac:spMkLst>
        </pc:spChg>
      </pc:sldChg>
      <pc:sldChg chg="delSp modSp add mod modShow">
        <pc:chgData name="Jim Fleming" userId="161791bae1afb603" providerId="LiveId" clId="{E788F247-366A-134E-94F6-EF7ECDA605B6}" dt="2022-07-29T23:54:33.854" v="1664" actId="478"/>
        <pc:sldMkLst>
          <pc:docMk/>
          <pc:sldMk cId="2639308004" sldId="334"/>
        </pc:sldMkLst>
        <pc:spChg chg="mod">
          <ac:chgData name="Jim Fleming" userId="161791bae1afb603" providerId="LiveId" clId="{E788F247-366A-134E-94F6-EF7ECDA605B6}" dt="2022-07-25T00:20:47.969" v="178" actId="20577"/>
          <ac:spMkLst>
            <pc:docMk/>
            <pc:sldMk cId="2639308004" sldId="334"/>
            <ac:spMk id="4" creationId="{BD0E5CF6-B0E8-B94B-95C6-F2BC98C76106}"/>
          </ac:spMkLst>
        </pc:spChg>
        <pc:spChg chg="del">
          <ac:chgData name="Jim Fleming" userId="161791bae1afb603" providerId="LiveId" clId="{E788F247-366A-134E-94F6-EF7ECDA605B6}" dt="2022-07-29T23:54:33.854" v="1664" actId="478"/>
          <ac:spMkLst>
            <pc:docMk/>
            <pc:sldMk cId="2639308004" sldId="334"/>
            <ac:spMk id="7" creationId="{AE58DA0E-75A3-B2A7-2042-4E5064C73441}"/>
          </ac:spMkLst>
        </pc:spChg>
      </pc:sldChg>
      <pc:sldChg chg="addSp modSp add mod ord">
        <pc:chgData name="Jim Fleming" userId="161791bae1afb603" providerId="LiveId" clId="{E788F247-366A-134E-94F6-EF7ECDA605B6}" dt="2022-07-29T20:29:02.479" v="406" actId="207"/>
        <pc:sldMkLst>
          <pc:docMk/>
          <pc:sldMk cId="1203773224" sldId="335"/>
        </pc:sldMkLst>
        <pc:spChg chg="mod">
          <ac:chgData name="Jim Fleming" userId="161791bae1afb603" providerId="LiveId" clId="{E788F247-366A-134E-94F6-EF7ECDA605B6}" dt="2022-07-29T20:28:00.588" v="397" actId="20577"/>
          <ac:spMkLst>
            <pc:docMk/>
            <pc:sldMk cId="1203773224" sldId="335"/>
            <ac:spMk id="2" creationId="{56E8B136-55D1-C229-815B-0FAB21102D38}"/>
          </ac:spMkLst>
        </pc:spChg>
        <pc:spChg chg="mod">
          <ac:chgData name="Jim Fleming" userId="161791bae1afb603" providerId="LiveId" clId="{E788F247-366A-134E-94F6-EF7ECDA605B6}" dt="2022-07-29T20:28:58.671" v="405" actId="207"/>
          <ac:spMkLst>
            <pc:docMk/>
            <pc:sldMk cId="1203773224" sldId="335"/>
            <ac:spMk id="3" creationId="{D7D72439-284A-008E-61E4-489A6FFD0D14}"/>
          </ac:spMkLst>
        </pc:spChg>
        <pc:spChg chg="add mod">
          <ac:chgData name="Jim Fleming" userId="161791bae1afb603" providerId="LiveId" clId="{E788F247-366A-134E-94F6-EF7ECDA605B6}" dt="2022-07-29T20:28:07.417" v="398"/>
          <ac:spMkLst>
            <pc:docMk/>
            <pc:sldMk cId="1203773224" sldId="335"/>
            <ac:spMk id="4" creationId="{57F6E66E-4E02-66E8-5AB8-ED1155360329}"/>
          </ac:spMkLst>
        </pc:spChg>
        <pc:spChg chg="add mod">
          <ac:chgData name="Jim Fleming" userId="161791bae1afb603" providerId="LiveId" clId="{E788F247-366A-134E-94F6-EF7ECDA605B6}" dt="2022-07-29T20:28:46.092" v="403" actId="207"/>
          <ac:spMkLst>
            <pc:docMk/>
            <pc:sldMk cId="1203773224" sldId="335"/>
            <ac:spMk id="6" creationId="{1E53DD45-99B7-484D-A3DF-B1AB15F999B4}"/>
          </ac:spMkLst>
        </pc:spChg>
        <pc:spChg chg="add mod">
          <ac:chgData name="Jim Fleming" userId="161791bae1afb603" providerId="LiveId" clId="{E788F247-366A-134E-94F6-EF7ECDA605B6}" dt="2022-07-29T20:29:02.479" v="406" actId="207"/>
          <ac:spMkLst>
            <pc:docMk/>
            <pc:sldMk cId="1203773224" sldId="335"/>
            <ac:spMk id="7" creationId="{4758D332-4433-C9A5-AFFD-9A5985F0C42C}"/>
          </ac:spMkLst>
        </pc:spChg>
      </pc:sldChg>
      <pc:sldChg chg="modSp add mod ord">
        <pc:chgData name="Jim Fleming" userId="161791bae1afb603" providerId="LiveId" clId="{E788F247-366A-134E-94F6-EF7ECDA605B6}" dt="2022-07-29T20:24:44.890" v="240" actId="20577"/>
        <pc:sldMkLst>
          <pc:docMk/>
          <pc:sldMk cId="3964023673" sldId="336"/>
        </pc:sldMkLst>
        <pc:spChg chg="mod">
          <ac:chgData name="Jim Fleming" userId="161791bae1afb603" providerId="LiveId" clId="{E788F247-366A-134E-94F6-EF7ECDA605B6}" dt="2022-07-29T20:24:44.890" v="240" actId="20577"/>
          <ac:spMkLst>
            <pc:docMk/>
            <pc:sldMk cId="3964023673" sldId="336"/>
            <ac:spMk id="2" creationId="{56E8B136-55D1-C229-815B-0FAB21102D38}"/>
          </ac:spMkLst>
        </pc:spChg>
        <pc:spChg chg="mod">
          <ac:chgData name="Jim Fleming" userId="161791bae1afb603" providerId="LiveId" clId="{E788F247-366A-134E-94F6-EF7ECDA605B6}" dt="2022-07-29T20:24:08.829" v="229" actId="113"/>
          <ac:spMkLst>
            <pc:docMk/>
            <pc:sldMk cId="3964023673" sldId="336"/>
            <ac:spMk id="3" creationId="{D7D72439-284A-008E-61E4-489A6FFD0D14}"/>
          </ac:spMkLst>
        </pc:spChg>
      </pc:sldChg>
      <pc:sldChg chg="addSp modSp add mod">
        <pc:chgData name="Jim Fleming" userId="161791bae1afb603" providerId="LiveId" clId="{E788F247-366A-134E-94F6-EF7ECDA605B6}" dt="2022-07-30T13:54:18.054" v="1669" actId="207"/>
        <pc:sldMkLst>
          <pc:docMk/>
          <pc:sldMk cId="1411030257" sldId="337"/>
        </pc:sldMkLst>
        <pc:spChg chg="mod">
          <ac:chgData name="Jim Fleming" userId="161791bae1afb603" providerId="LiveId" clId="{E788F247-366A-134E-94F6-EF7ECDA605B6}" dt="2022-07-29T20:30:35.870" v="427" actId="20577"/>
          <ac:spMkLst>
            <pc:docMk/>
            <pc:sldMk cId="1411030257" sldId="337"/>
            <ac:spMk id="2" creationId="{56E8B136-55D1-C229-815B-0FAB21102D38}"/>
          </ac:spMkLst>
        </pc:spChg>
        <pc:spChg chg="mod">
          <ac:chgData name="Jim Fleming" userId="161791bae1afb603" providerId="LiveId" clId="{E788F247-366A-134E-94F6-EF7ECDA605B6}" dt="2022-07-30T13:54:18.054" v="1669" actId="207"/>
          <ac:spMkLst>
            <pc:docMk/>
            <pc:sldMk cId="1411030257" sldId="337"/>
            <ac:spMk id="3" creationId="{D7D72439-284A-008E-61E4-489A6FFD0D14}"/>
          </ac:spMkLst>
        </pc:spChg>
        <pc:spChg chg="add mod">
          <ac:chgData name="Jim Fleming" userId="161791bae1afb603" providerId="LiveId" clId="{E788F247-366A-134E-94F6-EF7ECDA605B6}" dt="2022-07-29T20:29:54.902" v="409"/>
          <ac:spMkLst>
            <pc:docMk/>
            <pc:sldMk cId="1411030257" sldId="337"/>
            <ac:spMk id="4" creationId="{C50DD728-43BC-F66A-EBBB-29AB2EC53F8A}"/>
          </ac:spMkLst>
        </pc:spChg>
        <pc:spChg chg="add mod">
          <ac:chgData name="Jim Fleming" userId="161791bae1afb603" providerId="LiveId" clId="{E788F247-366A-134E-94F6-EF7ECDA605B6}" dt="2022-07-29T20:29:54.902" v="409"/>
          <ac:spMkLst>
            <pc:docMk/>
            <pc:sldMk cId="1411030257" sldId="337"/>
            <ac:spMk id="6" creationId="{52D8FC41-87BC-9543-8AEC-8903C9D79586}"/>
          </ac:spMkLst>
        </pc:spChg>
        <pc:spChg chg="add mod">
          <ac:chgData name="Jim Fleming" userId="161791bae1afb603" providerId="LiveId" clId="{E788F247-366A-134E-94F6-EF7ECDA605B6}" dt="2022-07-29T20:29:54.902" v="409"/>
          <ac:spMkLst>
            <pc:docMk/>
            <pc:sldMk cId="1411030257" sldId="337"/>
            <ac:spMk id="7" creationId="{CEA5FB57-5F27-EEFF-F053-07E7776D9107}"/>
          </ac:spMkLst>
        </pc:spChg>
      </pc:sldChg>
      <pc:sldChg chg="addSp delSp modSp add mod">
        <pc:chgData name="Jim Fleming" userId="161791bae1afb603" providerId="LiveId" clId="{E788F247-366A-134E-94F6-EF7ECDA605B6}" dt="2022-07-29T20:29:26.732" v="408" actId="207"/>
        <pc:sldMkLst>
          <pc:docMk/>
          <pc:sldMk cId="2490714076" sldId="338"/>
        </pc:sldMkLst>
        <pc:spChg chg="mod">
          <ac:chgData name="Jim Fleming" userId="161791bae1afb603" providerId="LiveId" clId="{E788F247-366A-134E-94F6-EF7ECDA605B6}" dt="2022-07-29T20:25:17.354" v="282" actId="20577"/>
          <ac:spMkLst>
            <pc:docMk/>
            <pc:sldMk cId="2490714076" sldId="338"/>
            <ac:spMk id="2" creationId="{56E8B136-55D1-C229-815B-0FAB21102D38}"/>
          </ac:spMkLst>
        </pc:spChg>
        <pc:spChg chg="mod">
          <ac:chgData name="Jim Fleming" userId="161791bae1afb603" providerId="LiveId" clId="{E788F247-366A-134E-94F6-EF7ECDA605B6}" dt="2022-07-29T20:29:26.732" v="408" actId="207"/>
          <ac:spMkLst>
            <pc:docMk/>
            <pc:sldMk cId="2490714076" sldId="338"/>
            <ac:spMk id="3" creationId="{D7D72439-284A-008E-61E4-489A6FFD0D14}"/>
          </ac:spMkLst>
        </pc:spChg>
        <pc:spChg chg="add del mod">
          <ac:chgData name="Jim Fleming" userId="161791bae1afb603" providerId="LiveId" clId="{E788F247-366A-134E-94F6-EF7ECDA605B6}" dt="2022-07-29T20:27:37.754" v="342" actId="552"/>
          <ac:spMkLst>
            <pc:docMk/>
            <pc:sldMk cId="2490714076" sldId="338"/>
            <ac:spMk id="4" creationId="{53311FED-1012-A652-742C-2C8FD54DD53E}"/>
          </ac:spMkLst>
        </pc:spChg>
        <pc:spChg chg="add mod">
          <ac:chgData name="Jim Fleming" userId="161791bae1afb603" providerId="LiveId" clId="{E788F247-366A-134E-94F6-EF7ECDA605B6}" dt="2022-07-29T20:28:49.172" v="404" actId="207"/>
          <ac:spMkLst>
            <pc:docMk/>
            <pc:sldMk cId="2490714076" sldId="338"/>
            <ac:spMk id="6" creationId="{ADD80691-3741-8E14-C8BE-DF6EE94B0338}"/>
          </ac:spMkLst>
        </pc:spChg>
        <pc:spChg chg="add mod">
          <ac:chgData name="Jim Fleming" userId="161791bae1afb603" providerId="LiveId" clId="{E788F247-366A-134E-94F6-EF7ECDA605B6}" dt="2022-07-29T20:29:05.986" v="407" actId="207"/>
          <ac:spMkLst>
            <pc:docMk/>
            <pc:sldMk cId="2490714076" sldId="338"/>
            <ac:spMk id="7" creationId="{7ED1F15C-A525-7926-01DC-DE6CE58C3367}"/>
          </ac:spMkLst>
        </pc:spChg>
      </pc:sldChg>
      <pc:sldChg chg="modSp add mod">
        <pc:chgData name="Jim Fleming" userId="161791bae1afb603" providerId="LiveId" clId="{E788F247-366A-134E-94F6-EF7ECDA605B6}" dt="2022-07-30T13:54:46.362" v="1674" actId="207"/>
        <pc:sldMkLst>
          <pc:docMk/>
          <pc:sldMk cId="1496580575" sldId="339"/>
        </pc:sldMkLst>
        <pc:spChg chg="mod">
          <ac:chgData name="Jim Fleming" userId="161791bae1afb603" providerId="LiveId" clId="{E788F247-366A-134E-94F6-EF7ECDA605B6}" dt="2022-07-29T20:30:43.118" v="444" actId="20577"/>
          <ac:spMkLst>
            <pc:docMk/>
            <pc:sldMk cId="1496580575" sldId="339"/>
            <ac:spMk id="2" creationId="{56E8B136-55D1-C229-815B-0FAB21102D38}"/>
          </ac:spMkLst>
        </pc:spChg>
        <pc:spChg chg="mod">
          <ac:chgData name="Jim Fleming" userId="161791bae1afb603" providerId="LiveId" clId="{E788F247-366A-134E-94F6-EF7ECDA605B6}" dt="2022-07-30T13:54:46.362" v="1674" actId="207"/>
          <ac:spMkLst>
            <pc:docMk/>
            <pc:sldMk cId="1496580575" sldId="339"/>
            <ac:spMk id="3" creationId="{D7D72439-284A-008E-61E4-489A6FFD0D14}"/>
          </ac:spMkLst>
        </pc:spChg>
      </pc:sldChg>
      <pc:sldChg chg="addSp delSp modSp new mod setBg setClrOvrMap">
        <pc:chgData name="Jim Fleming" userId="161791bae1afb603" providerId="LiveId" clId="{E788F247-366A-134E-94F6-EF7ECDA605B6}" dt="2022-07-30T14:35:25.317" v="2178" actId="1076"/>
        <pc:sldMkLst>
          <pc:docMk/>
          <pc:sldMk cId="1128299552" sldId="340"/>
        </pc:sldMkLst>
        <pc:spChg chg="del">
          <ac:chgData name="Jim Fleming" userId="161791bae1afb603" providerId="LiveId" clId="{E788F247-366A-134E-94F6-EF7ECDA605B6}" dt="2022-07-29T20:31:46.564" v="451" actId="478"/>
          <ac:spMkLst>
            <pc:docMk/>
            <pc:sldMk cId="1128299552" sldId="340"/>
            <ac:spMk id="2" creationId="{CCB1090D-02B1-AEBD-EB9B-1BFD69C6A12B}"/>
          </ac:spMkLst>
        </pc:spChg>
        <pc:spChg chg="del">
          <ac:chgData name="Jim Fleming" userId="161791bae1afb603" providerId="LiveId" clId="{E788F247-366A-134E-94F6-EF7ECDA605B6}" dt="2022-07-29T20:31:47.553" v="452" actId="478"/>
          <ac:spMkLst>
            <pc:docMk/>
            <pc:sldMk cId="1128299552" sldId="340"/>
            <ac:spMk id="3" creationId="{079B3C16-8A26-B4F6-FC86-CC65344D8F73}"/>
          </ac:spMkLst>
        </pc:spChg>
        <pc:spChg chg="add mod">
          <ac:chgData name="Jim Fleming" userId="161791bae1afb603" providerId="LiveId" clId="{E788F247-366A-134E-94F6-EF7ECDA605B6}" dt="2022-07-30T14:35:25.317" v="2178" actId="1076"/>
          <ac:spMkLst>
            <pc:docMk/>
            <pc:sldMk cId="1128299552" sldId="340"/>
            <ac:spMk id="5" creationId="{DC0B7EBA-F1F5-995C-10F3-31D9DC7A0B77}"/>
          </ac:spMkLst>
        </pc:spChg>
        <pc:picChg chg="add mod">
          <ac:chgData name="Jim Fleming" userId="161791bae1afb603" providerId="LiveId" clId="{E788F247-366A-134E-94F6-EF7ECDA605B6}" dt="2022-07-29T20:32:05.276" v="454" actId="26606"/>
          <ac:picMkLst>
            <pc:docMk/>
            <pc:sldMk cId="1128299552" sldId="340"/>
            <ac:picMk id="1026" creationId="{F7784671-B614-0C03-6BCA-FB269534F0B0}"/>
          </ac:picMkLst>
        </pc:picChg>
      </pc:sldChg>
      <pc:sldChg chg="add del ord">
        <pc:chgData name="Jim Fleming" userId="161791bae1afb603" providerId="LiveId" clId="{E788F247-366A-134E-94F6-EF7ECDA605B6}" dt="2022-07-29T20:33:33.230" v="469" actId="2696"/>
        <pc:sldMkLst>
          <pc:docMk/>
          <pc:sldMk cId="3997969544" sldId="341"/>
        </pc:sldMkLst>
      </pc:sldChg>
      <pc:sldChg chg="modSp add del mod ord">
        <pc:chgData name="Jim Fleming" userId="161791bae1afb603" providerId="LiveId" clId="{E788F247-366A-134E-94F6-EF7ECDA605B6}" dt="2022-07-29T21:45:04.916" v="1326" actId="2696"/>
        <pc:sldMkLst>
          <pc:docMk/>
          <pc:sldMk cId="407363791" sldId="342"/>
        </pc:sldMkLst>
        <pc:spChg chg="mod">
          <ac:chgData name="Jim Fleming" userId="161791bae1afb603" providerId="LiveId" clId="{E788F247-366A-134E-94F6-EF7ECDA605B6}" dt="2022-07-29T21:44:11" v="1311" actId="5793"/>
          <ac:spMkLst>
            <pc:docMk/>
            <pc:sldMk cId="407363791" sldId="342"/>
            <ac:spMk id="2" creationId="{56E8B136-55D1-C229-815B-0FAB21102D38}"/>
          </ac:spMkLst>
        </pc:spChg>
      </pc:sldChg>
      <pc:sldChg chg="addSp delSp modSp add mod setBg setClrOvrMap">
        <pc:chgData name="Jim Fleming" userId="161791bae1afb603" providerId="LiveId" clId="{E788F247-366A-134E-94F6-EF7ECDA605B6}" dt="2022-07-29T21:23:47.663" v="761" actId="1076"/>
        <pc:sldMkLst>
          <pc:docMk/>
          <pc:sldMk cId="2140641292" sldId="343"/>
        </pc:sldMkLst>
        <pc:spChg chg="mod">
          <ac:chgData name="Jim Fleming" userId="161791bae1afb603" providerId="LiveId" clId="{E788F247-366A-134E-94F6-EF7ECDA605B6}" dt="2022-07-29T21:23:47.663" v="761" actId="1076"/>
          <ac:spMkLst>
            <pc:docMk/>
            <pc:sldMk cId="2140641292" sldId="343"/>
            <ac:spMk id="2" creationId="{56E8B136-55D1-C229-815B-0FAB21102D38}"/>
          </ac:spMkLst>
        </pc:spChg>
        <pc:spChg chg="mod ord">
          <ac:chgData name="Jim Fleming" userId="161791bae1afb603" providerId="LiveId" clId="{E788F247-366A-134E-94F6-EF7ECDA605B6}" dt="2022-07-29T21:23:47.663" v="761" actId="1076"/>
          <ac:spMkLst>
            <pc:docMk/>
            <pc:sldMk cId="2140641292" sldId="343"/>
            <ac:spMk id="3" creationId="{D7D72439-284A-008E-61E4-489A6FFD0D14}"/>
          </ac:spMkLst>
        </pc:spChg>
        <pc:spChg chg="add">
          <ac:chgData name="Jim Fleming" userId="161791bae1afb603" providerId="LiveId" clId="{E788F247-366A-134E-94F6-EF7ECDA605B6}" dt="2022-07-29T21:22:07.431" v="712" actId="26606"/>
          <ac:spMkLst>
            <pc:docMk/>
            <pc:sldMk cId="2140641292" sldId="343"/>
            <ac:spMk id="2055" creationId="{9B76D444-2756-434F-AE61-96D69830C13E}"/>
          </ac:spMkLst>
        </pc:spChg>
        <pc:spChg chg="add">
          <ac:chgData name="Jim Fleming" userId="161791bae1afb603" providerId="LiveId" clId="{E788F247-366A-134E-94F6-EF7ECDA605B6}" dt="2022-07-29T21:22:07.431" v="712" actId="26606"/>
          <ac:spMkLst>
            <pc:docMk/>
            <pc:sldMk cId="2140641292" sldId="343"/>
            <ac:spMk id="2057" creationId="{0AF80B57-54E2-4D01-8731-3F38B0C56C95}"/>
          </ac:spMkLst>
        </pc:spChg>
        <pc:picChg chg="del">
          <ac:chgData name="Jim Fleming" userId="161791bae1afb603" providerId="LiveId" clId="{E788F247-366A-134E-94F6-EF7ECDA605B6}" dt="2022-07-29T21:20:11.788" v="697" actId="478"/>
          <ac:picMkLst>
            <pc:docMk/>
            <pc:sldMk cId="2140641292" sldId="343"/>
            <ac:picMk id="5" creationId="{3A76972D-22C4-F901-AF69-A66D2D1DD233}"/>
          </ac:picMkLst>
        </pc:picChg>
        <pc:picChg chg="add mod">
          <ac:chgData name="Jim Fleming" userId="161791bae1afb603" providerId="LiveId" clId="{E788F247-366A-134E-94F6-EF7ECDA605B6}" dt="2022-07-29T21:22:15.175" v="714" actId="27614"/>
          <ac:picMkLst>
            <pc:docMk/>
            <pc:sldMk cId="2140641292" sldId="343"/>
            <ac:picMk id="2050" creationId="{EB538700-6C85-7BE4-4ACD-5ED9ED34AB5B}"/>
          </ac:picMkLst>
        </pc:picChg>
        <pc:picChg chg="add del mod">
          <ac:chgData name="Jim Fleming" userId="161791bae1afb603" providerId="LiveId" clId="{E788F247-366A-134E-94F6-EF7ECDA605B6}" dt="2022-07-29T21:19:03.410" v="478" actId="478"/>
          <ac:picMkLst>
            <pc:docMk/>
            <pc:sldMk cId="2140641292" sldId="343"/>
            <ac:picMk id="2052" creationId="{D3B642A2-30C1-CE77-AC19-250A5EF612C4}"/>
          </ac:picMkLst>
        </pc:picChg>
      </pc:sldChg>
      <pc:sldChg chg="addSp delSp modSp add del">
        <pc:chgData name="Jim Fleming" userId="161791bae1afb603" providerId="LiveId" clId="{E788F247-366A-134E-94F6-EF7ECDA605B6}" dt="2022-07-29T21:23:54.449" v="762" actId="2696"/>
        <pc:sldMkLst>
          <pc:docMk/>
          <pc:sldMk cId="1169142876" sldId="344"/>
        </pc:sldMkLst>
        <pc:picChg chg="del">
          <ac:chgData name="Jim Fleming" userId="161791bae1afb603" providerId="LiveId" clId="{E788F247-366A-134E-94F6-EF7ECDA605B6}" dt="2022-07-29T21:21:45.169" v="709" actId="478"/>
          <ac:picMkLst>
            <pc:docMk/>
            <pc:sldMk cId="1169142876" sldId="344"/>
            <ac:picMk id="2050" creationId="{EB538700-6C85-7BE4-4ACD-5ED9ED34AB5B}"/>
          </ac:picMkLst>
        </pc:picChg>
        <pc:picChg chg="add mod">
          <ac:chgData name="Jim Fleming" userId="161791bae1afb603" providerId="LiveId" clId="{E788F247-366A-134E-94F6-EF7ECDA605B6}" dt="2022-07-29T21:21:51.445" v="711" actId="14100"/>
          <ac:picMkLst>
            <pc:docMk/>
            <pc:sldMk cId="1169142876" sldId="344"/>
            <ac:picMk id="4098" creationId="{F2E408A0-9F1D-3E0C-81F1-9E502582F23B}"/>
          </ac:picMkLst>
        </pc:picChg>
      </pc:sldChg>
      <pc:sldChg chg="addSp delSp modSp add mod ord">
        <pc:chgData name="Jim Fleming" userId="161791bae1afb603" providerId="LiveId" clId="{E788F247-366A-134E-94F6-EF7ECDA605B6}" dt="2022-07-30T13:57:52.875" v="1715" actId="20578"/>
        <pc:sldMkLst>
          <pc:docMk/>
          <pc:sldMk cId="1973120283" sldId="344"/>
        </pc:sldMkLst>
        <pc:spChg chg="del mod">
          <ac:chgData name="Jim Fleming" userId="161791bae1afb603" providerId="LiveId" clId="{E788F247-366A-134E-94F6-EF7ECDA605B6}" dt="2022-07-29T21:24:40.214" v="768" actId="478"/>
          <ac:spMkLst>
            <pc:docMk/>
            <pc:sldMk cId="1973120283" sldId="344"/>
            <ac:spMk id="2" creationId="{56E8B136-55D1-C229-815B-0FAB21102D38}"/>
          </ac:spMkLst>
        </pc:spChg>
        <pc:spChg chg="del mod ord">
          <ac:chgData name="Jim Fleming" userId="161791bae1afb603" providerId="LiveId" clId="{E788F247-366A-134E-94F6-EF7ECDA605B6}" dt="2022-07-29T21:24:40.214" v="768" actId="478"/>
          <ac:spMkLst>
            <pc:docMk/>
            <pc:sldMk cId="1973120283" sldId="344"/>
            <ac:spMk id="3" creationId="{D7D72439-284A-008E-61E4-489A6FFD0D14}"/>
          </ac:spMkLst>
        </pc:spChg>
        <pc:spChg chg="add del mod">
          <ac:chgData name="Jim Fleming" userId="161791bae1afb603" providerId="LiveId" clId="{E788F247-366A-134E-94F6-EF7ECDA605B6}" dt="2022-07-29T21:24:42.198" v="769" actId="478"/>
          <ac:spMkLst>
            <pc:docMk/>
            <pc:sldMk cId="1973120283" sldId="344"/>
            <ac:spMk id="5" creationId="{61B708F1-F89C-14A3-16FE-6410A64F0337}"/>
          </ac:spMkLst>
        </pc:spChg>
        <pc:spChg chg="add del mod">
          <ac:chgData name="Jim Fleming" userId="161791bae1afb603" providerId="LiveId" clId="{E788F247-366A-134E-94F6-EF7ECDA605B6}" dt="2022-07-29T21:24:43.431" v="770" actId="478"/>
          <ac:spMkLst>
            <pc:docMk/>
            <pc:sldMk cId="1973120283" sldId="344"/>
            <ac:spMk id="7" creationId="{47A554E2-9759-1A6C-1F31-9D5F5ECAF24B}"/>
          </ac:spMkLst>
        </pc:spChg>
        <pc:spChg chg="add del mod">
          <ac:chgData name="Jim Fleming" userId="161791bae1afb603" providerId="LiveId" clId="{E788F247-366A-134E-94F6-EF7ECDA605B6}" dt="2022-07-29T21:26:13.718" v="779" actId="478"/>
          <ac:spMkLst>
            <pc:docMk/>
            <pc:sldMk cId="1973120283" sldId="344"/>
            <ac:spMk id="8" creationId="{23991F45-EEF2-B059-0743-7F2A00A5EE13}"/>
          </ac:spMkLst>
        </pc:spChg>
        <pc:spChg chg="add del mod">
          <ac:chgData name="Jim Fleming" userId="161791bae1afb603" providerId="LiveId" clId="{E788F247-366A-134E-94F6-EF7ECDA605B6}" dt="2022-07-29T21:26:14.903" v="780" actId="478"/>
          <ac:spMkLst>
            <pc:docMk/>
            <pc:sldMk cId="1973120283" sldId="344"/>
            <ac:spMk id="9" creationId="{90505F7C-8ADC-D039-E6CB-3F51CB71A502}"/>
          </ac:spMkLst>
        </pc:spChg>
        <pc:spChg chg="add del mod">
          <ac:chgData name="Jim Fleming" userId="161791bae1afb603" providerId="LiveId" clId="{E788F247-366A-134E-94F6-EF7ECDA605B6}" dt="2022-07-29T21:26:17.680" v="782" actId="478"/>
          <ac:spMkLst>
            <pc:docMk/>
            <pc:sldMk cId="1973120283" sldId="344"/>
            <ac:spMk id="11" creationId="{158024B3-07A2-C636-0687-2ECCAAD9CB51}"/>
          </ac:spMkLst>
        </pc:spChg>
        <pc:spChg chg="add del mod">
          <ac:chgData name="Jim Fleming" userId="161791bae1afb603" providerId="LiveId" clId="{E788F247-366A-134E-94F6-EF7ECDA605B6}" dt="2022-07-29T21:26:16.616" v="781" actId="478"/>
          <ac:spMkLst>
            <pc:docMk/>
            <pc:sldMk cId="1973120283" sldId="344"/>
            <ac:spMk id="13" creationId="{EDA47BF7-FD05-6C9B-A659-19DD0264C88E}"/>
          </ac:spMkLst>
        </pc:spChg>
        <pc:spChg chg="add mod">
          <ac:chgData name="Jim Fleming" userId="161791bae1afb603" providerId="LiveId" clId="{E788F247-366A-134E-94F6-EF7ECDA605B6}" dt="2022-07-29T21:49:06.761" v="1485" actId="1076"/>
          <ac:spMkLst>
            <pc:docMk/>
            <pc:sldMk cId="1973120283" sldId="344"/>
            <ac:spMk id="14" creationId="{5F776F3F-31E1-B7AA-5D11-1AB1A9490BFE}"/>
          </ac:spMkLst>
        </pc:spChg>
        <pc:spChg chg="add mod">
          <ac:chgData name="Jim Fleming" userId="161791bae1afb603" providerId="LiveId" clId="{E788F247-366A-134E-94F6-EF7ECDA605B6}" dt="2022-07-29T21:49:06.761" v="1485" actId="1076"/>
          <ac:spMkLst>
            <pc:docMk/>
            <pc:sldMk cId="1973120283" sldId="344"/>
            <ac:spMk id="15" creationId="{471D51D5-D023-7649-17ED-5DEAD848493E}"/>
          </ac:spMkLst>
        </pc:spChg>
        <pc:spChg chg="del">
          <ac:chgData name="Jim Fleming" userId="161791bae1afb603" providerId="LiveId" clId="{E788F247-366A-134E-94F6-EF7ECDA605B6}" dt="2022-07-29T21:24:35.469" v="767" actId="26606"/>
          <ac:spMkLst>
            <pc:docMk/>
            <pc:sldMk cId="1973120283" sldId="344"/>
            <ac:spMk id="2055" creationId="{9B76D444-2756-434F-AE61-96D69830C13E}"/>
          </ac:spMkLst>
        </pc:spChg>
        <pc:spChg chg="del">
          <ac:chgData name="Jim Fleming" userId="161791bae1afb603" providerId="LiveId" clId="{E788F247-366A-134E-94F6-EF7ECDA605B6}" dt="2022-07-29T21:24:35.469" v="767" actId="26606"/>
          <ac:spMkLst>
            <pc:docMk/>
            <pc:sldMk cId="1973120283" sldId="344"/>
            <ac:spMk id="2057" creationId="{0AF80B57-54E2-4D01-8731-3F38B0C56C95}"/>
          </ac:spMkLst>
        </pc:spChg>
        <pc:spChg chg="add del">
          <ac:chgData name="Jim Fleming" userId="161791bae1afb603" providerId="LiveId" clId="{E788F247-366A-134E-94F6-EF7ECDA605B6}" dt="2022-07-29T21:25:53.179" v="777" actId="26606"/>
          <ac:spMkLst>
            <pc:docMk/>
            <pc:sldMk cId="1973120283" sldId="344"/>
            <ac:spMk id="6151" creationId="{9B76D444-2756-434F-AE61-96D69830C13E}"/>
          </ac:spMkLst>
        </pc:spChg>
        <pc:spChg chg="add del">
          <ac:chgData name="Jim Fleming" userId="161791bae1afb603" providerId="LiveId" clId="{E788F247-366A-134E-94F6-EF7ECDA605B6}" dt="2022-07-29T21:25:53.179" v="777" actId="26606"/>
          <ac:spMkLst>
            <pc:docMk/>
            <pc:sldMk cId="1973120283" sldId="344"/>
            <ac:spMk id="6153" creationId="{0AF80B57-54E2-4D01-8731-3F38B0C56C95}"/>
          </ac:spMkLst>
        </pc:spChg>
        <pc:spChg chg="add">
          <ac:chgData name="Jim Fleming" userId="161791bae1afb603" providerId="LiveId" clId="{E788F247-366A-134E-94F6-EF7ECDA605B6}" dt="2022-07-29T21:25:53.179" v="777" actId="26606"/>
          <ac:spMkLst>
            <pc:docMk/>
            <pc:sldMk cId="1973120283" sldId="344"/>
            <ac:spMk id="6158" creationId="{B0792D4F-247E-46FE-85FC-881DEFA41D94}"/>
          </ac:spMkLst>
        </pc:spChg>
        <pc:picChg chg="del">
          <ac:chgData name="Jim Fleming" userId="161791bae1afb603" providerId="LiveId" clId="{E788F247-366A-134E-94F6-EF7ECDA605B6}" dt="2022-07-29T21:24:24.608" v="764" actId="478"/>
          <ac:picMkLst>
            <pc:docMk/>
            <pc:sldMk cId="1973120283" sldId="344"/>
            <ac:picMk id="2050" creationId="{EB538700-6C85-7BE4-4ACD-5ED9ED34AB5B}"/>
          </ac:picMkLst>
        </pc:picChg>
        <pc:picChg chg="add del mod">
          <ac:chgData name="Jim Fleming" userId="161791bae1afb603" providerId="LiveId" clId="{E788F247-366A-134E-94F6-EF7ECDA605B6}" dt="2022-07-29T21:25:32.608" v="772" actId="478"/>
          <ac:picMkLst>
            <pc:docMk/>
            <pc:sldMk cId="1973120283" sldId="344"/>
            <ac:picMk id="6146" creationId="{EED91768-1F05-371A-B24A-321640F885D4}"/>
          </ac:picMkLst>
        </pc:picChg>
        <pc:picChg chg="add mod ord">
          <ac:chgData name="Jim Fleming" userId="161791bae1afb603" providerId="LiveId" clId="{E788F247-366A-134E-94F6-EF7ECDA605B6}" dt="2022-07-29T21:26:11.072" v="778" actId="196"/>
          <ac:picMkLst>
            <pc:docMk/>
            <pc:sldMk cId="1973120283" sldId="344"/>
            <ac:picMk id="6148" creationId="{CED99999-D45D-7932-479E-91D982F1EB87}"/>
          </ac:picMkLst>
        </pc:picChg>
        <pc:cxnChg chg="add">
          <ac:chgData name="Jim Fleming" userId="161791bae1afb603" providerId="LiveId" clId="{E788F247-366A-134E-94F6-EF7ECDA605B6}" dt="2022-07-29T21:25:53.179" v="777" actId="26606"/>
          <ac:cxnSpMkLst>
            <pc:docMk/>
            <pc:sldMk cId="1973120283" sldId="344"/>
            <ac:cxnSpMk id="6160" creationId="{7AD0F4D2-80E7-4A78-82EE-BEAEE4945407}"/>
          </ac:cxnSpMkLst>
        </pc:cxnChg>
      </pc:sldChg>
      <pc:sldChg chg="addSp delSp modSp add mod ord modAnim">
        <pc:chgData name="Jim Fleming" userId="161791bae1afb603" providerId="LiveId" clId="{E788F247-366A-134E-94F6-EF7ECDA605B6}" dt="2022-07-30T13:57:35.419" v="1714" actId="20577"/>
        <pc:sldMkLst>
          <pc:docMk/>
          <pc:sldMk cId="2106496173" sldId="345"/>
        </pc:sldMkLst>
        <pc:spChg chg="mod">
          <ac:chgData name="Jim Fleming" userId="161791bae1afb603" providerId="LiveId" clId="{E788F247-366A-134E-94F6-EF7ECDA605B6}" dt="2022-07-29T21:42:33.268" v="1220" actId="20577"/>
          <ac:spMkLst>
            <pc:docMk/>
            <pc:sldMk cId="2106496173" sldId="345"/>
            <ac:spMk id="2" creationId="{56E8B136-55D1-C229-815B-0FAB21102D38}"/>
          </ac:spMkLst>
        </pc:spChg>
        <pc:spChg chg="del mod">
          <ac:chgData name="Jim Fleming" userId="161791bae1afb603" providerId="LiveId" clId="{E788F247-366A-134E-94F6-EF7ECDA605B6}" dt="2022-07-29T21:37:02.692" v="1012" actId="478"/>
          <ac:spMkLst>
            <pc:docMk/>
            <pc:sldMk cId="2106496173" sldId="345"/>
            <ac:spMk id="3" creationId="{D7D72439-284A-008E-61E4-489A6FFD0D14}"/>
          </ac:spMkLst>
        </pc:spChg>
        <pc:spChg chg="add mod">
          <ac:chgData name="Jim Fleming" userId="161791bae1afb603" providerId="LiveId" clId="{E788F247-366A-134E-94F6-EF7ECDA605B6}" dt="2022-07-29T21:39:17.581" v="1040"/>
          <ac:spMkLst>
            <pc:docMk/>
            <pc:sldMk cId="2106496173" sldId="345"/>
            <ac:spMk id="7" creationId="{F5404E9C-2D05-37C5-2A3A-82418FE450A2}"/>
          </ac:spMkLst>
        </pc:spChg>
        <pc:spChg chg="add mod">
          <ac:chgData name="Jim Fleming" userId="161791bae1afb603" providerId="LiveId" clId="{E788F247-366A-134E-94F6-EF7ECDA605B6}" dt="2022-07-29T21:39:17.581" v="1040"/>
          <ac:spMkLst>
            <pc:docMk/>
            <pc:sldMk cId="2106496173" sldId="345"/>
            <ac:spMk id="8" creationId="{3C506383-530F-95EF-D629-420F583D5C19}"/>
          </ac:spMkLst>
        </pc:spChg>
        <pc:spChg chg="add mod">
          <ac:chgData name="Jim Fleming" userId="161791bae1afb603" providerId="LiveId" clId="{E788F247-366A-134E-94F6-EF7ECDA605B6}" dt="2022-07-30T13:57:35.419" v="1714" actId="20577"/>
          <ac:spMkLst>
            <pc:docMk/>
            <pc:sldMk cId="2106496173" sldId="345"/>
            <ac:spMk id="9" creationId="{E44972CE-047D-02C0-F437-7E302653E289}"/>
          </ac:spMkLst>
        </pc:spChg>
        <pc:grpChg chg="add del mod">
          <ac:chgData name="Jim Fleming" userId="161791bae1afb603" providerId="LiveId" clId="{E788F247-366A-134E-94F6-EF7ECDA605B6}" dt="2022-07-29T21:41:06.704" v="1046" actId="478"/>
          <ac:grpSpMkLst>
            <pc:docMk/>
            <pc:sldMk cId="2106496173" sldId="345"/>
            <ac:grpSpMk id="6" creationId="{210FDAEE-B541-3E70-89DF-0DD0CC22B336}"/>
          </ac:grpSpMkLst>
        </pc:grpChg>
        <pc:graphicFrameChg chg="add del mod modGraphic">
          <ac:chgData name="Jim Fleming" userId="161791bae1afb603" providerId="LiveId" clId="{E788F247-366A-134E-94F6-EF7ECDA605B6}" dt="2022-07-29T21:41:04.426" v="1045" actId="478"/>
          <ac:graphicFrameMkLst>
            <pc:docMk/>
            <pc:sldMk cId="2106496173" sldId="345"/>
            <ac:graphicFrameMk id="4" creationId="{D818C693-1003-8406-F1B8-174107F11529}"/>
          </ac:graphicFrameMkLst>
        </pc:graphicFrameChg>
      </pc:sldChg>
      <pc:sldChg chg="new del">
        <pc:chgData name="Jim Fleming" userId="161791bae1afb603" providerId="LiveId" clId="{E788F247-366A-134E-94F6-EF7ECDA605B6}" dt="2022-07-29T21:41:16.094" v="1050" actId="2696"/>
        <pc:sldMkLst>
          <pc:docMk/>
          <pc:sldMk cId="2993589072" sldId="346"/>
        </pc:sldMkLst>
      </pc:sldChg>
      <pc:sldChg chg="add del ord">
        <pc:chgData name="Jim Fleming" userId="161791bae1afb603" providerId="LiveId" clId="{E788F247-366A-134E-94F6-EF7ECDA605B6}" dt="2022-07-29T21:45:11.691" v="1330" actId="2696"/>
        <pc:sldMkLst>
          <pc:docMk/>
          <pc:sldMk cId="1558380582" sldId="347"/>
        </pc:sldMkLst>
      </pc:sldChg>
      <pc:sldChg chg="add del ord">
        <pc:chgData name="Jim Fleming" userId="161791bae1afb603" providerId="LiveId" clId="{E788F247-366A-134E-94F6-EF7ECDA605B6}" dt="2022-07-29T21:45:15.053" v="1331" actId="2696"/>
        <pc:sldMkLst>
          <pc:docMk/>
          <pc:sldMk cId="2930435792" sldId="348"/>
        </pc:sldMkLst>
      </pc:sldChg>
      <pc:sldChg chg="add del">
        <pc:chgData name="Jim Fleming" userId="161791bae1afb603" providerId="LiveId" clId="{E788F247-366A-134E-94F6-EF7ECDA605B6}" dt="2022-07-29T21:45:05.724" v="1327" actId="2696"/>
        <pc:sldMkLst>
          <pc:docMk/>
          <pc:sldMk cId="778471524" sldId="349"/>
        </pc:sldMkLst>
      </pc:sldChg>
      <pc:sldChg chg="add ord">
        <pc:chgData name="Jim Fleming" userId="161791bae1afb603" providerId="LiveId" clId="{E788F247-366A-134E-94F6-EF7ECDA605B6}" dt="2022-07-29T21:45:01.627" v="1325" actId="20578"/>
        <pc:sldMkLst>
          <pc:docMk/>
          <pc:sldMk cId="232880010" sldId="350"/>
        </pc:sldMkLst>
      </pc:sldChg>
      <pc:sldChg chg="add ord">
        <pc:chgData name="Jim Fleming" userId="161791bae1afb603" providerId="LiveId" clId="{E788F247-366A-134E-94F6-EF7ECDA605B6}" dt="2022-07-29T21:45:09.990" v="1329" actId="20578"/>
        <pc:sldMkLst>
          <pc:docMk/>
          <pc:sldMk cId="3141881432" sldId="351"/>
        </pc:sldMkLst>
      </pc:sldChg>
      <pc:sldChg chg="add ord">
        <pc:chgData name="Jim Fleming" userId="161791bae1afb603" providerId="LiveId" clId="{E788F247-366A-134E-94F6-EF7ECDA605B6}" dt="2022-07-29T21:45:19.244" v="1333" actId="20578"/>
        <pc:sldMkLst>
          <pc:docMk/>
          <pc:sldMk cId="1057515346" sldId="352"/>
        </pc:sldMkLst>
      </pc:sldChg>
      <pc:sldChg chg="add del ord">
        <pc:chgData name="Jim Fleming" userId="161791bae1afb603" providerId="LiveId" clId="{E788F247-366A-134E-94F6-EF7ECDA605B6}" dt="2022-07-30T13:58:05.300" v="1716" actId="2696"/>
        <pc:sldMkLst>
          <pc:docMk/>
          <pc:sldMk cId="3973137776" sldId="353"/>
        </pc:sldMkLst>
      </pc:sldChg>
      <pc:sldChg chg="addSp delSp modSp add mod ord">
        <pc:chgData name="Jim Fleming" userId="161791bae1afb603" providerId="LiveId" clId="{E788F247-366A-134E-94F6-EF7ECDA605B6}" dt="2022-07-30T14:00:02.737" v="1930" actId="14100"/>
        <pc:sldMkLst>
          <pc:docMk/>
          <pc:sldMk cId="3980784056" sldId="354"/>
        </pc:sldMkLst>
        <pc:spChg chg="add del mod">
          <ac:chgData name="Jim Fleming" userId="161791bae1afb603" providerId="LiveId" clId="{E788F247-366A-134E-94F6-EF7ECDA605B6}" dt="2022-07-29T21:47:44.376" v="1360" actId="478"/>
          <ac:spMkLst>
            <pc:docMk/>
            <pc:sldMk cId="3980784056" sldId="354"/>
            <ac:spMk id="3" creationId="{6F4BAD50-C46A-2471-8F05-F541955408C7}"/>
          </ac:spMkLst>
        </pc:spChg>
        <pc:spChg chg="add del mod">
          <ac:chgData name="Jim Fleming" userId="161791bae1afb603" providerId="LiveId" clId="{E788F247-366A-134E-94F6-EF7ECDA605B6}" dt="2022-07-29T21:47:45.121" v="1361" actId="478"/>
          <ac:spMkLst>
            <pc:docMk/>
            <pc:sldMk cId="3980784056" sldId="354"/>
            <ac:spMk id="5" creationId="{D18618B9-99CF-00FA-8E56-988FA756647A}"/>
          </ac:spMkLst>
        </pc:spChg>
        <pc:spChg chg="add mod">
          <ac:chgData name="Jim Fleming" userId="161791bae1afb603" providerId="LiveId" clId="{E788F247-366A-134E-94F6-EF7ECDA605B6}" dt="2022-07-29T21:50:08.512" v="1591" actId="1076"/>
          <ac:spMkLst>
            <pc:docMk/>
            <pc:sldMk cId="3980784056" sldId="354"/>
            <ac:spMk id="6" creationId="{D7C5DCB2-FE9C-D43A-BFA6-2251DABF1E0D}"/>
          </ac:spMkLst>
        </pc:spChg>
        <pc:spChg chg="add mod">
          <ac:chgData name="Jim Fleming" userId="161791bae1afb603" providerId="LiveId" clId="{E788F247-366A-134E-94F6-EF7ECDA605B6}" dt="2022-07-30T14:00:02.737" v="1930" actId="14100"/>
          <ac:spMkLst>
            <pc:docMk/>
            <pc:sldMk cId="3980784056" sldId="354"/>
            <ac:spMk id="7" creationId="{47373CE5-F17B-81FD-87B5-1339FAEAC35D}"/>
          </ac:spMkLst>
        </pc:spChg>
        <pc:spChg chg="del mod">
          <ac:chgData name="Jim Fleming" userId="161791bae1afb603" providerId="LiveId" clId="{E788F247-366A-134E-94F6-EF7ECDA605B6}" dt="2022-07-29T21:47:40.869" v="1358" actId="478"/>
          <ac:spMkLst>
            <pc:docMk/>
            <pc:sldMk cId="3980784056" sldId="354"/>
            <ac:spMk id="14" creationId="{5F776F3F-31E1-B7AA-5D11-1AB1A9490BFE}"/>
          </ac:spMkLst>
        </pc:spChg>
        <pc:spChg chg="del mod ord">
          <ac:chgData name="Jim Fleming" userId="161791bae1afb603" providerId="LiveId" clId="{E788F247-366A-134E-94F6-EF7ECDA605B6}" dt="2022-07-29T21:47:42.684" v="1359" actId="478"/>
          <ac:spMkLst>
            <pc:docMk/>
            <pc:sldMk cId="3980784056" sldId="354"/>
            <ac:spMk id="15" creationId="{471D51D5-D023-7649-17ED-5DEAD848493E}"/>
          </ac:spMkLst>
        </pc:spChg>
        <pc:spChg chg="del">
          <ac:chgData name="Jim Fleming" userId="161791bae1afb603" providerId="LiveId" clId="{E788F247-366A-134E-94F6-EF7ECDA605B6}" dt="2022-07-29T21:47:23.680" v="1355" actId="26606"/>
          <ac:spMkLst>
            <pc:docMk/>
            <pc:sldMk cId="3980784056" sldId="354"/>
            <ac:spMk id="6158" creationId="{B0792D4F-247E-46FE-85FC-881DEFA41D94}"/>
          </ac:spMkLst>
        </pc:spChg>
        <pc:spChg chg="add">
          <ac:chgData name="Jim Fleming" userId="161791bae1afb603" providerId="LiveId" clId="{E788F247-366A-134E-94F6-EF7ECDA605B6}" dt="2022-07-29T21:47:23.680" v="1355" actId="26606"/>
          <ac:spMkLst>
            <pc:docMk/>
            <pc:sldMk cId="3980784056" sldId="354"/>
            <ac:spMk id="8199" creationId="{B0792D4F-247E-46FE-85FC-881DEFA41D94}"/>
          </ac:spMkLst>
        </pc:spChg>
        <pc:picChg chg="del">
          <ac:chgData name="Jim Fleming" userId="161791bae1afb603" providerId="LiveId" clId="{E788F247-366A-134E-94F6-EF7ECDA605B6}" dt="2022-07-29T21:47:17.265" v="1353" actId="478"/>
          <ac:picMkLst>
            <pc:docMk/>
            <pc:sldMk cId="3980784056" sldId="354"/>
            <ac:picMk id="6148" creationId="{CED99999-D45D-7932-479E-91D982F1EB87}"/>
          </ac:picMkLst>
        </pc:picChg>
        <pc:picChg chg="add mod">
          <ac:chgData name="Jim Fleming" userId="161791bae1afb603" providerId="LiveId" clId="{E788F247-366A-134E-94F6-EF7ECDA605B6}" dt="2022-07-29T21:47:33.044" v="1356" actId="196"/>
          <ac:picMkLst>
            <pc:docMk/>
            <pc:sldMk cId="3980784056" sldId="354"/>
            <ac:picMk id="8194" creationId="{36E15443-2AAB-81E0-A96B-FD28BAB98F90}"/>
          </ac:picMkLst>
        </pc:picChg>
        <pc:cxnChg chg="del">
          <ac:chgData name="Jim Fleming" userId="161791bae1afb603" providerId="LiveId" clId="{E788F247-366A-134E-94F6-EF7ECDA605B6}" dt="2022-07-29T21:47:23.680" v="1355" actId="26606"/>
          <ac:cxnSpMkLst>
            <pc:docMk/>
            <pc:sldMk cId="3980784056" sldId="354"/>
            <ac:cxnSpMk id="6160" creationId="{7AD0F4D2-80E7-4A78-82EE-BEAEE4945407}"/>
          </ac:cxnSpMkLst>
        </pc:cxnChg>
        <pc:cxnChg chg="add">
          <ac:chgData name="Jim Fleming" userId="161791bae1afb603" providerId="LiveId" clId="{E788F247-366A-134E-94F6-EF7ECDA605B6}" dt="2022-07-29T21:47:23.680" v="1355" actId="26606"/>
          <ac:cxnSpMkLst>
            <pc:docMk/>
            <pc:sldMk cId="3980784056" sldId="354"/>
            <ac:cxnSpMk id="8201" creationId="{7AD0F4D2-80E7-4A78-82EE-BEAEE4945407}"/>
          </ac:cxnSpMkLst>
        </pc:cxnChg>
      </pc:sldChg>
      <pc:sldChg chg="add ord">
        <pc:chgData name="Jim Fleming" userId="161791bae1afb603" providerId="LiveId" clId="{E788F247-366A-134E-94F6-EF7ECDA605B6}" dt="2022-07-29T21:50:28.983" v="1597" actId="20578"/>
        <pc:sldMkLst>
          <pc:docMk/>
          <pc:sldMk cId="2208797292" sldId="355"/>
        </pc:sldMkLst>
      </pc:sldChg>
      <pc:sldChg chg="add">
        <pc:chgData name="Jim Fleming" userId="161791bae1afb603" providerId="LiveId" clId="{E788F247-366A-134E-94F6-EF7ECDA605B6}" dt="2022-07-29T21:51:50.418" v="1598" actId="2890"/>
        <pc:sldMkLst>
          <pc:docMk/>
          <pc:sldMk cId="2159946359" sldId="356"/>
        </pc:sldMkLst>
      </pc:sldChg>
      <pc:sldChg chg="addSp delSp modSp add mod">
        <pc:chgData name="Jim Fleming" userId="161791bae1afb603" providerId="LiveId" clId="{E788F247-366A-134E-94F6-EF7ECDA605B6}" dt="2022-07-30T14:32:53.469" v="2177" actId="207"/>
        <pc:sldMkLst>
          <pc:docMk/>
          <pc:sldMk cId="2946250559" sldId="357"/>
        </pc:sldMkLst>
        <pc:spChg chg="del mod">
          <ac:chgData name="Jim Fleming" userId="161791bae1afb603" providerId="LiveId" clId="{E788F247-366A-134E-94F6-EF7ECDA605B6}" dt="2022-07-29T23:53:09.058" v="1659" actId="478"/>
          <ac:spMkLst>
            <pc:docMk/>
            <pc:sldMk cId="2946250559" sldId="357"/>
            <ac:spMk id="2" creationId="{56E8B136-55D1-C229-815B-0FAB21102D38}"/>
          </ac:spMkLst>
        </pc:spChg>
        <pc:spChg chg="del">
          <ac:chgData name="Jim Fleming" userId="161791bae1afb603" providerId="LiveId" clId="{E788F247-366A-134E-94F6-EF7ECDA605B6}" dt="2022-07-29T21:52:04.206" v="1613" actId="478"/>
          <ac:spMkLst>
            <pc:docMk/>
            <pc:sldMk cId="2946250559" sldId="357"/>
            <ac:spMk id="3" creationId="{D7D72439-284A-008E-61E4-489A6FFD0D14}"/>
          </ac:spMkLst>
        </pc:spChg>
        <pc:spChg chg="add del mod">
          <ac:chgData name="Jim Fleming" userId="161791bae1afb603" providerId="LiveId" clId="{E788F247-366A-134E-94F6-EF7ECDA605B6}" dt="2022-07-29T21:52:06.269" v="1614" actId="478"/>
          <ac:spMkLst>
            <pc:docMk/>
            <pc:sldMk cId="2946250559" sldId="357"/>
            <ac:spMk id="6" creationId="{2EC743FF-D1ED-414D-D6D6-1A5298EC46EB}"/>
          </ac:spMkLst>
        </pc:spChg>
        <pc:spChg chg="add del mod">
          <ac:chgData name="Jim Fleming" userId="161791bae1afb603" providerId="LiveId" clId="{E788F247-366A-134E-94F6-EF7ECDA605B6}" dt="2022-07-29T23:53:10.140" v="1660" actId="478"/>
          <ac:spMkLst>
            <pc:docMk/>
            <pc:sldMk cId="2946250559" sldId="357"/>
            <ac:spMk id="8" creationId="{8FE57C35-549F-726A-EE71-8E2C158F33A2}"/>
          </ac:spMkLst>
        </pc:spChg>
        <pc:spChg chg="add mod">
          <ac:chgData name="Jim Fleming" userId="161791bae1afb603" providerId="LiveId" clId="{E788F247-366A-134E-94F6-EF7ECDA605B6}" dt="2022-07-30T14:32:42.877" v="2173" actId="207"/>
          <ac:spMkLst>
            <pc:docMk/>
            <pc:sldMk cId="2946250559" sldId="357"/>
            <ac:spMk id="9" creationId="{1651B135-741B-8C2B-5B85-24CF166F5A45}"/>
          </ac:spMkLst>
        </pc:spChg>
        <pc:spChg chg="add mod">
          <ac:chgData name="Jim Fleming" userId="161791bae1afb603" providerId="LiveId" clId="{E788F247-366A-134E-94F6-EF7ECDA605B6}" dt="2022-07-30T14:32:48.590" v="2175" actId="207"/>
          <ac:spMkLst>
            <pc:docMk/>
            <pc:sldMk cId="2946250559" sldId="357"/>
            <ac:spMk id="10" creationId="{8AF4CD0F-62E7-4138-E4E4-CC1AF413B731}"/>
          </ac:spMkLst>
        </pc:spChg>
        <pc:spChg chg="add del mod">
          <ac:chgData name="Jim Fleming" userId="161791bae1afb603" providerId="LiveId" clId="{E788F247-366A-134E-94F6-EF7ECDA605B6}" dt="2022-07-30T14:10:27.830" v="2069" actId="478"/>
          <ac:spMkLst>
            <pc:docMk/>
            <pc:sldMk cId="2946250559" sldId="357"/>
            <ac:spMk id="11" creationId="{5229672C-A4A0-4C52-AA91-921A4EDF75A9}"/>
          </ac:spMkLst>
        </pc:spChg>
        <pc:spChg chg="add mod">
          <ac:chgData name="Jim Fleming" userId="161791bae1afb603" providerId="LiveId" clId="{E788F247-366A-134E-94F6-EF7ECDA605B6}" dt="2022-07-30T14:12:04.796" v="2096" actId="1076"/>
          <ac:spMkLst>
            <pc:docMk/>
            <pc:sldMk cId="2946250559" sldId="357"/>
            <ac:spMk id="12" creationId="{BF8789CD-2D7B-63DF-41D6-088EEE165676}"/>
          </ac:spMkLst>
        </pc:spChg>
        <pc:spChg chg="add mod">
          <ac:chgData name="Jim Fleming" userId="161791bae1afb603" providerId="LiveId" clId="{E788F247-366A-134E-94F6-EF7ECDA605B6}" dt="2022-07-30T14:12:04.796" v="2096" actId="1076"/>
          <ac:spMkLst>
            <pc:docMk/>
            <pc:sldMk cId="2946250559" sldId="357"/>
            <ac:spMk id="13" creationId="{41B18EB1-7A99-1889-8CE0-D0AB4DD85974}"/>
          </ac:spMkLst>
        </pc:spChg>
        <pc:spChg chg="add mod">
          <ac:chgData name="Jim Fleming" userId="161791bae1afb603" providerId="LiveId" clId="{E788F247-366A-134E-94F6-EF7ECDA605B6}" dt="2022-07-30T14:12:04.796" v="2096" actId="1076"/>
          <ac:spMkLst>
            <pc:docMk/>
            <pc:sldMk cId="2946250559" sldId="357"/>
            <ac:spMk id="14" creationId="{674EF2F7-9F30-563E-7FA9-269D190A147B}"/>
          </ac:spMkLst>
        </pc:spChg>
        <pc:spChg chg="add mod">
          <ac:chgData name="Jim Fleming" userId="161791bae1afb603" providerId="LiveId" clId="{E788F247-366A-134E-94F6-EF7ECDA605B6}" dt="2022-07-30T14:14:21.502" v="2153" actId="1076"/>
          <ac:spMkLst>
            <pc:docMk/>
            <pc:sldMk cId="2946250559" sldId="357"/>
            <ac:spMk id="15" creationId="{B372F2AA-E26E-19F3-C550-D894E947F9C7}"/>
          </ac:spMkLst>
        </pc:spChg>
        <pc:spChg chg="add mod">
          <ac:chgData name="Jim Fleming" userId="161791bae1afb603" providerId="LiveId" clId="{E788F247-366A-134E-94F6-EF7ECDA605B6}" dt="2022-07-30T14:12:53.348" v="2127" actId="167"/>
          <ac:spMkLst>
            <pc:docMk/>
            <pc:sldMk cId="2946250559" sldId="357"/>
            <ac:spMk id="16" creationId="{33E2AF2C-58F6-18B9-1CDC-3C49994327E3}"/>
          </ac:spMkLst>
        </pc:spChg>
        <pc:spChg chg="add mod">
          <ac:chgData name="Jim Fleming" userId="161791bae1afb603" providerId="LiveId" clId="{E788F247-366A-134E-94F6-EF7ECDA605B6}" dt="2022-07-30T14:12:33.912" v="2114" actId="1076"/>
          <ac:spMkLst>
            <pc:docMk/>
            <pc:sldMk cId="2946250559" sldId="357"/>
            <ac:spMk id="17" creationId="{164136C5-6165-3FB8-A114-5B480FDE1AE2}"/>
          </ac:spMkLst>
        </pc:spChg>
        <pc:spChg chg="add mod">
          <ac:chgData name="Jim Fleming" userId="161791bae1afb603" providerId="LiveId" clId="{E788F247-366A-134E-94F6-EF7ECDA605B6}" dt="2022-07-30T14:13:26.078" v="2143" actId="1076"/>
          <ac:spMkLst>
            <pc:docMk/>
            <pc:sldMk cId="2946250559" sldId="357"/>
            <ac:spMk id="18" creationId="{8C346F71-98DA-8383-3E85-953337437547}"/>
          </ac:spMkLst>
        </pc:spChg>
        <pc:spChg chg="add mod">
          <ac:chgData name="Jim Fleming" userId="161791bae1afb603" providerId="LiveId" clId="{E788F247-366A-134E-94F6-EF7ECDA605B6}" dt="2022-07-30T14:32:53.469" v="2177" actId="207"/>
          <ac:spMkLst>
            <pc:docMk/>
            <pc:sldMk cId="2946250559" sldId="357"/>
            <ac:spMk id="19" creationId="{172901C4-C1A8-F91D-4C9E-2DA2ED2C1310}"/>
          </ac:spMkLst>
        </pc:spChg>
        <pc:grpChg chg="add mod">
          <ac:chgData name="Jim Fleming" userId="161791bae1afb603" providerId="LiveId" clId="{E788F247-366A-134E-94F6-EF7ECDA605B6}" dt="2022-07-30T14:15:08.210" v="2165" actId="1035"/>
          <ac:grpSpMkLst>
            <pc:docMk/>
            <pc:sldMk cId="2946250559" sldId="357"/>
            <ac:grpSpMk id="20" creationId="{FC3F5F40-C9C3-966A-630F-33CEB145D0A0}"/>
          </ac:grpSpMkLst>
        </pc:grpChg>
        <pc:picChg chg="del">
          <ac:chgData name="Jim Fleming" userId="161791bae1afb603" providerId="LiveId" clId="{E788F247-366A-134E-94F6-EF7ECDA605B6}" dt="2022-07-29T23:53:07.301" v="1658" actId="478"/>
          <ac:picMkLst>
            <pc:docMk/>
            <pc:sldMk cId="2946250559" sldId="357"/>
            <ac:picMk id="5" creationId="{3A76972D-22C4-F901-AF69-A66D2D1DD233}"/>
          </ac:picMkLst>
        </pc:picChg>
        <pc:picChg chg="add del mod">
          <ac:chgData name="Jim Fleming" userId="161791bae1afb603" providerId="LiveId" clId="{E788F247-366A-134E-94F6-EF7ECDA605B6}" dt="2022-07-30T14:13:48.828" v="2145" actId="478"/>
          <ac:picMkLst>
            <pc:docMk/>
            <pc:sldMk cId="2946250559" sldId="357"/>
            <ac:picMk id="9218" creationId="{FA88F5A1-5004-4BD7-3C3B-303C6AE7F5C1}"/>
          </ac:picMkLst>
        </pc:picChg>
      </pc:sldChg>
      <pc:sldChg chg="modSp add mod">
        <pc:chgData name="Jim Fleming" userId="161791bae1afb603" providerId="LiveId" clId="{E788F247-366A-134E-94F6-EF7ECDA605B6}" dt="2022-07-30T13:59:51.784" v="1928" actId="14100"/>
        <pc:sldMkLst>
          <pc:docMk/>
          <pc:sldMk cId="816132151" sldId="358"/>
        </pc:sldMkLst>
        <pc:spChg chg="mod">
          <ac:chgData name="Jim Fleming" userId="161791bae1afb603" providerId="LiveId" clId="{E788F247-366A-134E-94F6-EF7ECDA605B6}" dt="2022-07-30T13:59:51.784" v="1928" actId="14100"/>
          <ac:spMkLst>
            <pc:docMk/>
            <pc:sldMk cId="816132151" sldId="358"/>
            <ac:spMk id="7" creationId="{47373CE5-F17B-81FD-87B5-1339FAEAC35D}"/>
          </ac:spMkLst>
        </pc:spChg>
      </pc:sldChg>
    </pc:docChg>
  </pc:docChgLst>
  <pc:docChgLst>
    <pc:chgData name="Jim Fleming" userId="161791bae1afb603" providerId="LiveId" clId="{DD34F771-86B4-6D4B-A9FA-E402038BC9C2}"/>
    <pc:docChg chg="custSel addSld delSld modSld sldOrd">
      <pc:chgData name="Jim Fleming" userId="161791bae1afb603" providerId="LiveId" clId="{DD34F771-86B4-6D4B-A9FA-E402038BC9C2}" dt="2022-08-28T00:59:15.471" v="205" actId="20578"/>
      <pc:docMkLst>
        <pc:docMk/>
      </pc:docMkLst>
      <pc:sldChg chg="modSp mod">
        <pc:chgData name="Jim Fleming" userId="161791bae1afb603" providerId="LiveId" clId="{DD34F771-86B4-6D4B-A9FA-E402038BC9C2}" dt="2022-08-28T00:53:06.484" v="8" actId="20577"/>
        <pc:sldMkLst>
          <pc:docMk/>
          <pc:sldMk cId="2671222331" sldId="330"/>
        </pc:sldMkLst>
        <pc:spChg chg="mod">
          <ac:chgData name="Jim Fleming" userId="161791bae1afb603" providerId="LiveId" clId="{DD34F771-86B4-6D4B-A9FA-E402038BC9C2}" dt="2022-08-28T00:53:01.207" v="4" actId="20577"/>
          <ac:spMkLst>
            <pc:docMk/>
            <pc:sldMk cId="2671222331" sldId="330"/>
            <ac:spMk id="2" creationId="{56E8B136-55D1-C229-815B-0FAB21102D38}"/>
          </ac:spMkLst>
        </pc:spChg>
        <pc:spChg chg="mod">
          <ac:chgData name="Jim Fleming" userId="161791bae1afb603" providerId="LiveId" clId="{DD34F771-86B4-6D4B-A9FA-E402038BC9C2}" dt="2022-08-28T00:53:06.484" v="8" actId="20577"/>
          <ac:spMkLst>
            <pc:docMk/>
            <pc:sldMk cId="2671222331" sldId="330"/>
            <ac:spMk id="3" creationId="{D7D72439-284A-008E-61E4-489A6FFD0D14}"/>
          </ac:spMkLst>
        </pc:spChg>
      </pc:sldChg>
      <pc:sldChg chg="modSp mod">
        <pc:chgData name="Jim Fleming" userId="161791bae1afb603" providerId="LiveId" clId="{DD34F771-86B4-6D4B-A9FA-E402038BC9C2}" dt="2022-08-28T00:53:45.096" v="14" actId="20577"/>
        <pc:sldMkLst>
          <pc:docMk/>
          <pc:sldMk cId="3964023673" sldId="336"/>
        </pc:sldMkLst>
        <pc:spChg chg="mod">
          <ac:chgData name="Jim Fleming" userId="161791bae1afb603" providerId="LiveId" clId="{DD34F771-86B4-6D4B-A9FA-E402038BC9C2}" dt="2022-08-28T00:53:45.096" v="14" actId="20577"/>
          <ac:spMkLst>
            <pc:docMk/>
            <pc:sldMk cId="3964023673" sldId="336"/>
            <ac:spMk id="2" creationId="{56E8B136-55D1-C229-815B-0FAB21102D38}"/>
          </ac:spMkLst>
        </pc:spChg>
        <pc:spChg chg="mod">
          <ac:chgData name="Jim Fleming" userId="161791bae1afb603" providerId="LiveId" clId="{DD34F771-86B4-6D4B-A9FA-E402038BC9C2}" dt="2022-08-28T00:53:39.821" v="11" actId="207"/>
          <ac:spMkLst>
            <pc:docMk/>
            <pc:sldMk cId="3964023673" sldId="336"/>
            <ac:spMk id="3" creationId="{D7D72439-284A-008E-61E4-489A6FFD0D14}"/>
          </ac:spMkLst>
        </pc:spChg>
      </pc:sldChg>
      <pc:sldChg chg="delSp add del setBg delDesignElem">
        <pc:chgData name="Jim Fleming" userId="161791bae1afb603" providerId="LiveId" clId="{DD34F771-86B4-6D4B-A9FA-E402038BC9C2}" dt="2022-08-28T00:56:52.790" v="35" actId="2696"/>
        <pc:sldMkLst>
          <pc:docMk/>
          <pc:sldMk cId="2140641292" sldId="343"/>
        </pc:sldMkLst>
        <pc:spChg chg="del">
          <ac:chgData name="Jim Fleming" userId="161791bae1afb603" providerId="LiveId" clId="{DD34F771-86B4-6D4B-A9FA-E402038BC9C2}" dt="2022-08-28T00:56:27.335" v="30"/>
          <ac:spMkLst>
            <pc:docMk/>
            <pc:sldMk cId="2140641292" sldId="343"/>
            <ac:spMk id="2055" creationId="{9B76D444-2756-434F-AE61-96D69830C13E}"/>
          </ac:spMkLst>
        </pc:spChg>
        <pc:spChg chg="del">
          <ac:chgData name="Jim Fleming" userId="161791bae1afb603" providerId="LiveId" clId="{DD34F771-86B4-6D4B-A9FA-E402038BC9C2}" dt="2022-08-28T00:56:27.335" v="30"/>
          <ac:spMkLst>
            <pc:docMk/>
            <pc:sldMk cId="2140641292" sldId="343"/>
            <ac:spMk id="2057" creationId="{0AF80B57-54E2-4D01-8731-3F38B0C56C95}"/>
          </ac:spMkLst>
        </pc:spChg>
      </pc:sldChg>
      <pc:sldChg chg="addSp delSp modSp mod ord">
        <pc:chgData name="Jim Fleming" userId="161791bae1afb603" providerId="LiveId" clId="{DD34F771-86B4-6D4B-A9FA-E402038BC9C2}" dt="2022-08-28T00:59:06.216" v="204" actId="20578"/>
        <pc:sldMkLst>
          <pc:docMk/>
          <pc:sldMk cId="3980784056" sldId="354"/>
        </pc:sldMkLst>
        <pc:spChg chg="mod">
          <ac:chgData name="Jim Fleming" userId="161791bae1afb603" providerId="LiveId" clId="{DD34F771-86B4-6D4B-A9FA-E402038BC9C2}" dt="2022-08-28T00:56:49.868" v="34"/>
          <ac:spMkLst>
            <pc:docMk/>
            <pc:sldMk cId="3980784056" sldId="354"/>
            <ac:spMk id="6" creationId="{D7C5DCB2-FE9C-D43A-BFA6-2251DABF1E0D}"/>
          </ac:spMkLst>
        </pc:spChg>
        <pc:spChg chg="mod">
          <ac:chgData name="Jim Fleming" userId="161791bae1afb603" providerId="LiveId" clId="{DD34F771-86B4-6D4B-A9FA-E402038BC9C2}" dt="2022-08-28T00:58:18.050" v="198" actId="14100"/>
          <ac:spMkLst>
            <pc:docMk/>
            <pc:sldMk cId="3980784056" sldId="354"/>
            <ac:spMk id="7" creationId="{47373CE5-F17B-81FD-87B5-1339FAEAC35D}"/>
          </ac:spMkLst>
        </pc:spChg>
        <pc:picChg chg="add mod">
          <ac:chgData name="Jim Fleming" userId="161791bae1afb603" providerId="LiveId" clId="{DD34F771-86B4-6D4B-A9FA-E402038BC9C2}" dt="2022-08-28T00:56:36.364" v="32"/>
          <ac:picMkLst>
            <pc:docMk/>
            <pc:sldMk cId="3980784056" sldId="354"/>
            <ac:picMk id="2" creationId="{DC6EF0D6-93B0-9FAB-43CF-2B1CAE8F8E94}"/>
          </ac:picMkLst>
        </pc:picChg>
        <pc:picChg chg="del">
          <ac:chgData name="Jim Fleming" userId="161791bae1afb603" providerId="LiveId" clId="{DD34F771-86B4-6D4B-A9FA-E402038BC9C2}" dt="2022-08-28T00:56:32.551" v="31" actId="478"/>
          <ac:picMkLst>
            <pc:docMk/>
            <pc:sldMk cId="3980784056" sldId="354"/>
            <ac:picMk id="8194" creationId="{36E15443-2AAB-81E0-A96B-FD28BAB98F90}"/>
          </ac:picMkLst>
        </pc:picChg>
      </pc:sldChg>
      <pc:sldChg chg="del">
        <pc:chgData name="Jim Fleming" userId="161791bae1afb603" providerId="LiveId" clId="{DD34F771-86B4-6D4B-A9FA-E402038BC9C2}" dt="2022-08-28T00:53:50.558" v="15" actId="2696"/>
        <pc:sldMkLst>
          <pc:docMk/>
          <pc:sldMk cId="761307591" sldId="365"/>
        </pc:sldMkLst>
      </pc:sldChg>
      <pc:sldChg chg="del">
        <pc:chgData name="Jim Fleming" userId="161791bae1afb603" providerId="LiveId" clId="{DD34F771-86B4-6D4B-A9FA-E402038BC9C2}" dt="2022-08-28T00:53:53.558" v="17" actId="2696"/>
        <pc:sldMkLst>
          <pc:docMk/>
          <pc:sldMk cId="1796127878" sldId="366"/>
        </pc:sldMkLst>
      </pc:sldChg>
      <pc:sldChg chg="del">
        <pc:chgData name="Jim Fleming" userId="161791bae1afb603" providerId="LiveId" clId="{DD34F771-86B4-6D4B-A9FA-E402038BC9C2}" dt="2022-08-28T00:53:51.799" v="16" actId="2696"/>
        <pc:sldMkLst>
          <pc:docMk/>
          <pc:sldMk cId="211672669" sldId="374"/>
        </pc:sldMkLst>
      </pc:sldChg>
      <pc:sldChg chg="del">
        <pc:chgData name="Jim Fleming" userId="161791bae1afb603" providerId="LiveId" clId="{DD34F771-86B4-6D4B-A9FA-E402038BC9C2}" dt="2022-08-28T00:56:53.621" v="36" actId="2696"/>
        <pc:sldMkLst>
          <pc:docMk/>
          <pc:sldMk cId="83548042" sldId="375"/>
        </pc:sldMkLst>
      </pc:sldChg>
      <pc:sldChg chg="modSp mod ord">
        <pc:chgData name="Jim Fleming" userId="161791bae1afb603" providerId="LiveId" clId="{DD34F771-86B4-6D4B-A9FA-E402038BC9C2}" dt="2022-08-28T00:58:54.890" v="203" actId="20578"/>
        <pc:sldMkLst>
          <pc:docMk/>
          <pc:sldMk cId="3421700753" sldId="376"/>
        </pc:sldMkLst>
        <pc:spChg chg="mod">
          <ac:chgData name="Jim Fleming" userId="161791bae1afb603" providerId="LiveId" clId="{DD34F771-86B4-6D4B-A9FA-E402038BC9C2}" dt="2022-08-28T00:54:52.391" v="20" actId="1076"/>
          <ac:spMkLst>
            <pc:docMk/>
            <pc:sldMk cId="3421700753" sldId="376"/>
            <ac:spMk id="8" creationId="{EDBA8CCF-3C5F-5A32-4B6E-F357FD8D079D}"/>
          </ac:spMkLst>
        </pc:spChg>
      </pc:sldChg>
      <pc:sldChg chg="add ord">
        <pc:chgData name="Jim Fleming" userId="161791bae1afb603" providerId="LiveId" clId="{DD34F771-86B4-6D4B-A9FA-E402038BC9C2}" dt="2022-08-28T00:54:03.286" v="19" actId="20578"/>
        <pc:sldMkLst>
          <pc:docMk/>
          <pc:sldMk cId="4051998414" sldId="377"/>
        </pc:sldMkLst>
      </pc:sldChg>
      <pc:sldChg chg="modSp add mod ord">
        <pc:chgData name="Jim Fleming" userId="161791bae1afb603" providerId="LiveId" clId="{DD34F771-86B4-6D4B-A9FA-E402038BC9C2}" dt="2022-08-28T00:59:15.471" v="205" actId="20578"/>
        <pc:sldMkLst>
          <pc:docMk/>
          <pc:sldMk cId="267366896" sldId="378"/>
        </pc:sldMkLst>
        <pc:spChg chg="mod">
          <ac:chgData name="Jim Fleming" userId="161791bae1afb603" providerId="LiveId" clId="{DD34F771-86B4-6D4B-A9FA-E402038BC9C2}" dt="2022-08-28T00:55:15.554" v="28" actId="1037"/>
          <ac:spMkLst>
            <pc:docMk/>
            <pc:sldMk cId="267366896" sldId="378"/>
            <ac:spMk id="8" creationId="{EDBA8CCF-3C5F-5A32-4B6E-F357FD8D079D}"/>
          </ac:spMkLst>
        </pc:spChg>
      </pc:sldChg>
      <pc:sldChg chg="add">
        <pc:chgData name="Jim Fleming" userId="161791bae1afb603" providerId="LiveId" clId="{DD34F771-86B4-6D4B-A9FA-E402038BC9C2}" dt="2022-08-28T00:58:28.616" v="200" actId="2890"/>
        <pc:sldMkLst>
          <pc:docMk/>
          <pc:sldMk cId="3024436789" sldId="379"/>
        </pc:sldMkLst>
      </pc:sldChg>
      <pc:sldChg chg="add">
        <pc:chgData name="Jim Fleming" userId="161791bae1afb603" providerId="LiveId" clId="{DD34F771-86B4-6D4B-A9FA-E402038BC9C2}" dt="2022-08-28T00:58:30.874" v="201" actId="2890"/>
        <pc:sldMkLst>
          <pc:docMk/>
          <pc:sldMk cId="1664981108" sldId="380"/>
        </pc:sldMkLst>
      </pc:sldChg>
      <pc:sldChg chg="add">
        <pc:chgData name="Jim Fleming" userId="161791bae1afb603" providerId="LiveId" clId="{DD34F771-86B4-6D4B-A9FA-E402038BC9C2}" dt="2022-08-28T00:58:32.867" v="202" actId="2890"/>
        <pc:sldMkLst>
          <pc:docMk/>
          <pc:sldMk cId="535739117" sldId="381"/>
        </pc:sldMkLst>
      </pc:sldChg>
    </pc:docChg>
  </pc:docChgLst>
  <pc:docChgLst>
    <pc:chgData name="Jim Fleming" userId="161791bae1afb603" providerId="LiveId" clId="{BADD076F-D83B-B643-A822-6C16ECC4FB15}"/>
    <pc:docChg chg="undo custSel delSld modSld">
      <pc:chgData name="Jim Fleming" userId="161791bae1afb603" providerId="LiveId" clId="{BADD076F-D83B-B643-A822-6C16ECC4FB15}" dt="2022-07-17T18:44:14.447" v="374" actId="20577"/>
      <pc:docMkLst>
        <pc:docMk/>
      </pc:docMkLst>
      <pc:sldChg chg="modSp mod">
        <pc:chgData name="Jim Fleming" userId="161791bae1afb603" providerId="LiveId" clId="{BADD076F-D83B-B643-A822-6C16ECC4FB15}" dt="2022-07-17T18:44:14.447" v="374" actId="20577"/>
        <pc:sldMkLst>
          <pc:docMk/>
          <pc:sldMk cId="1195680594" sldId="257"/>
        </pc:sldMkLst>
        <pc:spChg chg="mod">
          <ac:chgData name="Jim Fleming" userId="161791bae1afb603" providerId="LiveId" clId="{BADD076F-D83B-B643-A822-6C16ECC4FB15}" dt="2022-07-17T18:44:12.470" v="373" actId="139"/>
          <ac:spMkLst>
            <pc:docMk/>
            <pc:sldMk cId="1195680594" sldId="257"/>
            <ac:spMk id="2" creationId="{31839C84-6451-5BC6-C865-DD9DF198695D}"/>
          </ac:spMkLst>
        </pc:spChg>
        <pc:spChg chg="mod">
          <ac:chgData name="Jim Fleming" userId="161791bae1afb603" providerId="LiveId" clId="{BADD076F-D83B-B643-A822-6C16ECC4FB15}" dt="2022-07-17T18:44:14.447" v="374" actId="20577"/>
          <ac:spMkLst>
            <pc:docMk/>
            <pc:sldMk cId="1195680594" sldId="257"/>
            <ac:spMk id="3" creationId="{10DCE511-3773-B21E-D9E1-B6C5E2CB35C3}"/>
          </ac:spMkLst>
        </pc:spChg>
      </pc:sldChg>
      <pc:sldChg chg="addSp modSp mod">
        <pc:chgData name="Jim Fleming" userId="161791bae1afb603" providerId="LiveId" clId="{BADD076F-D83B-B643-A822-6C16ECC4FB15}" dt="2022-07-17T18:43:32.021" v="332" actId="20577"/>
        <pc:sldMkLst>
          <pc:docMk/>
          <pc:sldMk cId="2671222331" sldId="330"/>
        </pc:sldMkLst>
        <pc:spChg chg="mod">
          <ac:chgData name="Jim Fleming" userId="161791bae1afb603" providerId="LiveId" clId="{BADD076F-D83B-B643-A822-6C16ECC4FB15}" dt="2022-07-17T18:43:32.021" v="332" actId="20577"/>
          <ac:spMkLst>
            <pc:docMk/>
            <pc:sldMk cId="2671222331" sldId="330"/>
            <ac:spMk id="2" creationId="{56E8B136-55D1-C229-815B-0FAB21102D38}"/>
          </ac:spMkLst>
        </pc:spChg>
        <pc:spChg chg="mod">
          <ac:chgData name="Jim Fleming" userId="161791bae1afb603" providerId="LiveId" clId="{BADD076F-D83B-B643-A822-6C16ECC4FB15}" dt="2022-07-17T18:42:49.349" v="314" actId="20577"/>
          <ac:spMkLst>
            <pc:docMk/>
            <pc:sldMk cId="2671222331" sldId="330"/>
            <ac:spMk id="3" creationId="{D7D72439-284A-008E-61E4-489A6FFD0D14}"/>
          </ac:spMkLst>
        </pc:spChg>
        <pc:spChg chg="add mod">
          <ac:chgData name="Jim Fleming" userId="161791bae1afb603" providerId="LiveId" clId="{BADD076F-D83B-B643-A822-6C16ECC4FB15}" dt="2022-07-17T18:43:02.108" v="317" actId="1076"/>
          <ac:spMkLst>
            <pc:docMk/>
            <pc:sldMk cId="2671222331" sldId="330"/>
            <ac:spMk id="4" creationId="{40E540DA-794C-C0CA-9E1F-E748624D330E}"/>
          </ac:spMkLst>
        </pc:spChg>
        <pc:cxnChg chg="add mod">
          <ac:chgData name="Jim Fleming" userId="161791bae1afb603" providerId="LiveId" clId="{BADD076F-D83B-B643-A822-6C16ECC4FB15}" dt="2022-07-17T18:42:07.572" v="267" actId="14100"/>
          <ac:cxnSpMkLst>
            <pc:docMk/>
            <pc:sldMk cId="2671222331" sldId="330"/>
            <ac:cxnSpMk id="6" creationId="{6498AFAC-B993-1121-0ED6-695722945534}"/>
          </ac:cxnSpMkLst>
        </pc:cxnChg>
        <pc:cxnChg chg="add mod">
          <ac:chgData name="Jim Fleming" userId="161791bae1afb603" providerId="LiveId" clId="{BADD076F-D83B-B643-A822-6C16ECC4FB15}" dt="2022-07-17T18:42:18.844" v="273" actId="1035"/>
          <ac:cxnSpMkLst>
            <pc:docMk/>
            <pc:sldMk cId="2671222331" sldId="330"/>
            <ac:cxnSpMk id="7" creationId="{4EFE387E-A190-8228-0ECA-1F9D3DDED7B4}"/>
          </ac:cxnSpMkLst>
        </pc:cxnChg>
      </pc:sldChg>
      <pc:sldChg chg="del">
        <pc:chgData name="Jim Fleming" userId="161791bae1afb603" providerId="LiveId" clId="{BADD076F-D83B-B643-A822-6C16ECC4FB15}" dt="2022-07-17T18:43:48.142" v="333" actId="2696"/>
        <pc:sldMkLst>
          <pc:docMk/>
          <pc:sldMk cId="2130758618" sldId="333"/>
        </pc:sldMkLst>
      </pc:sldChg>
      <pc:sldChg chg="del">
        <pc:chgData name="Jim Fleming" userId="161791bae1afb603" providerId="LiveId" clId="{BADD076F-D83B-B643-A822-6C16ECC4FB15}" dt="2022-07-17T18:43:48.591" v="334" actId="2696"/>
        <pc:sldMkLst>
          <pc:docMk/>
          <pc:sldMk cId="1399247090" sldId="334"/>
        </pc:sldMkLst>
      </pc:sldChg>
      <pc:sldChg chg="del">
        <pc:chgData name="Jim Fleming" userId="161791bae1afb603" providerId="LiveId" clId="{BADD076F-D83B-B643-A822-6C16ECC4FB15}" dt="2022-07-17T18:43:49.332" v="335" actId="2696"/>
        <pc:sldMkLst>
          <pc:docMk/>
          <pc:sldMk cId="1821308011" sldId="335"/>
        </pc:sldMkLst>
      </pc:sldChg>
      <pc:sldChg chg="del">
        <pc:chgData name="Jim Fleming" userId="161791bae1afb603" providerId="LiveId" clId="{BADD076F-D83B-B643-A822-6C16ECC4FB15}" dt="2022-07-17T18:43:49.813" v="336" actId="2696"/>
        <pc:sldMkLst>
          <pc:docMk/>
          <pc:sldMk cId="829528763" sldId="336"/>
        </pc:sldMkLst>
      </pc:sldChg>
      <pc:sldChg chg="del">
        <pc:chgData name="Jim Fleming" userId="161791bae1afb603" providerId="LiveId" clId="{BADD076F-D83B-B643-A822-6C16ECC4FB15}" dt="2022-07-17T18:43:50.953" v="337" actId="2696"/>
        <pc:sldMkLst>
          <pc:docMk/>
          <pc:sldMk cId="3704001539" sldId="337"/>
        </pc:sldMkLst>
      </pc:sldChg>
      <pc:sldChg chg="del">
        <pc:chgData name="Jim Fleming" userId="161791bae1afb603" providerId="LiveId" clId="{BADD076F-D83B-B643-A822-6C16ECC4FB15}" dt="2022-07-17T18:36:20.186" v="32" actId="2696"/>
        <pc:sldMkLst>
          <pc:docMk/>
          <pc:sldMk cId="662632925" sldId="338"/>
        </pc:sldMkLst>
      </pc:sldChg>
    </pc:docChg>
  </pc:docChgLst>
  <pc:docChgLst>
    <pc:chgData name="Jim Fleming" userId="161791bae1afb603" providerId="LiveId" clId="{015CDD2C-A8E9-AA4D-8892-2DD420DDDEBB}"/>
    <pc:docChg chg="custSel addSld delSld modSld sldOrd">
      <pc:chgData name="Jim Fleming" userId="161791bae1afb603" providerId="LiveId" clId="{015CDD2C-A8E9-AA4D-8892-2DD420DDDEBB}" dt="2022-09-11T20:38:05.075" v="184" actId="1076"/>
      <pc:docMkLst>
        <pc:docMk/>
      </pc:docMkLst>
      <pc:sldChg chg="modSp mod">
        <pc:chgData name="Jim Fleming" userId="161791bae1afb603" providerId="LiveId" clId="{015CDD2C-A8E9-AA4D-8892-2DD420DDDEBB}" dt="2022-09-11T20:23:14.096" v="4" actId="207"/>
        <pc:sldMkLst>
          <pc:docMk/>
          <pc:sldMk cId="3964023673" sldId="336"/>
        </pc:sldMkLst>
        <pc:spChg chg="mod">
          <ac:chgData name="Jim Fleming" userId="161791bae1afb603" providerId="LiveId" clId="{015CDD2C-A8E9-AA4D-8892-2DD420DDDEBB}" dt="2022-09-11T20:23:14.096" v="4" actId="207"/>
          <ac:spMkLst>
            <pc:docMk/>
            <pc:sldMk cId="3964023673" sldId="336"/>
            <ac:spMk id="3" creationId="{D7D72439-284A-008E-61E4-489A6FFD0D14}"/>
          </ac:spMkLst>
        </pc:spChg>
      </pc:sldChg>
      <pc:sldChg chg="del">
        <pc:chgData name="Jim Fleming" userId="161791bae1afb603" providerId="LiveId" clId="{015CDD2C-A8E9-AA4D-8892-2DD420DDDEBB}" dt="2022-09-11T20:23:24.859" v="5" actId="2696"/>
        <pc:sldMkLst>
          <pc:docMk/>
          <pc:sldMk cId="3074875806" sldId="359"/>
        </pc:sldMkLst>
      </pc:sldChg>
      <pc:sldChg chg="del">
        <pc:chgData name="Jim Fleming" userId="161791bae1afb603" providerId="LiveId" clId="{015CDD2C-A8E9-AA4D-8892-2DD420DDDEBB}" dt="2022-09-11T20:23:24.859" v="5" actId="2696"/>
        <pc:sldMkLst>
          <pc:docMk/>
          <pc:sldMk cId="1943620724" sldId="383"/>
        </pc:sldMkLst>
      </pc:sldChg>
      <pc:sldChg chg="del">
        <pc:chgData name="Jim Fleming" userId="161791bae1afb603" providerId="LiveId" clId="{015CDD2C-A8E9-AA4D-8892-2DD420DDDEBB}" dt="2022-09-11T20:23:24.859" v="5" actId="2696"/>
        <pc:sldMkLst>
          <pc:docMk/>
          <pc:sldMk cId="4241868641" sldId="384"/>
        </pc:sldMkLst>
      </pc:sldChg>
      <pc:sldChg chg="modSp">
        <pc:chgData name="Jim Fleming" userId="161791bae1afb603" providerId="LiveId" clId="{015CDD2C-A8E9-AA4D-8892-2DD420DDDEBB}" dt="2022-09-11T20:33:02.235" v="133" actId="1037"/>
        <pc:sldMkLst>
          <pc:docMk/>
          <pc:sldMk cId="1791236111" sldId="386"/>
        </pc:sldMkLst>
        <pc:picChg chg="mod">
          <ac:chgData name="Jim Fleming" userId="161791bae1afb603" providerId="LiveId" clId="{015CDD2C-A8E9-AA4D-8892-2DD420DDDEBB}" dt="2022-09-11T20:33:02.235" v="133" actId="1037"/>
          <ac:picMkLst>
            <pc:docMk/>
            <pc:sldMk cId="1791236111" sldId="386"/>
            <ac:picMk id="6148" creationId="{CED99999-D45D-7932-479E-91D982F1EB87}"/>
          </ac:picMkLst>
        </pc:picChg>
      </pc:sldChg>
      <pc:sldChg chg="modSp">
        <pc:chgData name="Jim Fleming" userId="161791bae1afb603" providerId="LiveId" clId="{015CDD2C-A8E9-AA4D-8892-2DD420DDDEBB}" dt="2022-09-11T20:32:51.582" v="121" actId="1038"/>
        <pc:sldMkLst>
          <pc:docMk/>
          <pc:sldMk cId="2037322733" sldId="387"/>
        </pc:sldMkLst>
        <pc:picChg chg="mod">
          <ac:chgData name="Jim Fleming" userId="161791bae1afb603" providerId="LiveId" clId="{015CDD2C-A8E9-AA4D-8892-2DD420DDDEBB}" dt="2022-09-11T20:32:51.582" v="121" actId="1038"/>
          <ac:picMkLst>
            <pc:docMk/>
            <pc:sldMk cId="2037322733" sldId="387"/>
            <ac:picMk id="1028" creationId="{36C95E10-E535-F743-9782-82679BEA13FD}"/>
          </ac:picMkLst>
        </pc:picChg>
      </pc:sldChg>
      <pc:sldChg chg="modSp">
        <pc:chgData name="Jim Fleming" userId="161791bae1afb603" providerId="LiveId" clId="{015CDD2C-A8E9-AA4D-8892-2DD420DDDEBB}" dt="2022-09-11T20:32:35.104" v="114" actId="1038"/>
        <pc:sldMkLst>
          <pc:docMk/>
          <pc:sldMk cId="345370406" sldId="388"/>
        </pc:sldMkLst>
        <pc:picChg chg="mod">
          <ac:chgData name="Jim Fleming" userId="161791bae1afb603" providerId="LiveId" clId="{015CDD2C-A8E9-AA4D-8892-2DD420DDDEBB}" dt="2022-09-11T20:32:35.104" v="114" actId="1038"/>
          <ac:picMkLst>
            <pc:docMk/>
            <pc:sldMk cId="345370406" sldId="388"/>
            <ac:picMk id="8194" creationId="{36E15443-2AAB-81E0-A96B-FD28BAB98F90}"/>
          </ac:picMkLst>
        </pc:picChg>
      </pc:sldChg>
      <pc:sldChg chg="modSp">
        <pc:chgData name="Jim Fleming" userId="161791bae1afb603" providerId="LiveId" clId="{015CDD2C-A8E9-AA4D-8892-2DD420DDDEBB}" dt="2022-09-11T20:31:30.939" v="102" actId="1076"/>
        <pc:sldMkLst>
          <pc:docMk/>
          <pc:sldMk cId="3244978946" sldId="389"/>
        </pc:sldMkLst>
        <pc:picChg chg="mod">
          <ac:chgData name="Jim Fleming" userId="161791bae1afb603" providerId="LiveId" clId="{015CDD2C-A8E9-AA4D-8892-2DD420DDDEBB}" dt="2022-09-11T20:31:30.939" v="102" actId="1076"/>
          <ac:picMkLst>
            <pc:docMk/>
            <pc:sldMk cId="3244978946" sldId="389"/>
            <ac:picMk id="2" creationId="{DC6EF0D6-93B0-9FAB-43CF-2B1CAE8F8E94}"/>
          </ac:picMkLst>
        </pc:picChg>
      </pc:sldChg>
      <pc:sldChg chg="modSp ord">
        <pc:chgData name="Jim Fleming" userId="161791bae1afb603" providerId="LiveId" clId="{015CDD2C-A8E9-AA4D-8892-2DD420DDDEBB}" dt="2022-09-11T20:32:22.590" v="112" actId="1038"/>
        <pc:sldMkLst>
          <pc:docMk/>
          <pc:sldMk cId="3012538984" sldId="390"/>
        </pc:sldMkLst>
        <pc:picChg chg="mod">
          <ac:chgData name="Jim Fleming" userId="161791bae1afb603" providerId="LiveId" clId="{015CDD2C-A8E9-AA4D-8892-2DD420DDDEBB}" dt="2022-09-11T20:32:22.590" v="112" actId="1038"/>
          <ac:picMkLst>
            <pc:docMk/>
            <pc:sldMk cId="3012538984" sldId="390"/>
            <ac:picMk id="1026" creationId="{39004B74-8A6C-1263-0BE7-4F14F626B1D8}"/>
          </ac:picMkLst>
        </pc:picChg>
      </pc:sldChg>
      <pc:sldChg chg="del">
        <pc:chgData name="Jim Fleming" userId="161791bae1afb603" providerId="LiveId" clId="{015CDD2C-A8E9-AA4D-8892-2DD420DDDEBB}" dt="2022-09-11T20:23:24.859" v="5" actId="2696"/>
        <pc:sldMkLst>
          <pc:docMk/>
          <pc:sldMk cId="970026505" sldId="391"/>
        </pc:sldMkLst>
      </pc:sldChg>
      <pc:sldChg chg="del">
        <pc:chgData name="Jim Fleming" userId="161791bae1afb603" providerId="LiveId" clId="{015CDD2C-A8E9-AA4D-8892-2DD420DDDEBB}" dt="2022-09-11T20:23:24.859" v="5" actId="2696"/>
        <pc:sldMkLst>
          <pc:docMk/>
          <pc:sldMk cId="1335466533" sldId="392"/>
        </pc:sldMkLst>
      </pc:sldChg>
      <pc:sldChg chg="del">
        <pc:chgData name="Jim Fleming" userId="161791bae1afb603" providerId="LiveId" clId="{015CDD2C-A8E9-AA4D-8892-2DD420DDDEBB}" dt="2022-09-11T20:23:24.859" v="5" actId="2696"/>
        <pc:sldMkLst>
          <pc:docMk/>
          <pc:sldMk cId="1768783239" sldId="393"/>
        </pc:sldMkLst>
      </pc:sldChg>
      <pc:sldChg chg="del">
        <pc:chgData name="Jim Fleming" userId="161791bae1afb603" providerId="LiveId" clId="{015CDD2C-A8E9-AA4D-8892-2DD420DDDEBB}" dt="2022-09-11T20:23:24.859" v="5" actId="2696"/>
        <pc:sldMkLst>
          <pc:docMk/>
          <pc:sldMk cId="1454458068" sldId="394"/>
        </pc:sldMkLst>
      </pc:sldChg>
      <pc:sldChg chg="del">
        <pc:chgData name="Jim Fleming" userId="161791bae1afb603" providerId="LiveId" clId="{015CDD2C-A8E9-AA4D-8892-2DD420DDDEBB}" dt="2022-09-11T20:23:24.859" v="5" actId="2696"/>
        <pc:sldMkLst>
          <pc:docMk/>
          <pc:sldMk cId="2013402115" sldId="395"/>
        </pc:sldMkLst>
      </pc:sldChg>
      <pc:sldChg chg="del">
        <pc:chgData name="Jim Fleming" userId="161791bae1afb603" providerId="LiveId" clId="{015CDD2C-A8E9-AA4D-8892-2DD420DDDEBB}" dt="2022-09-11T20:23:24.859" v="5" actId="2696"/>
        <pc:sldMkLst>
          <pc:docMk/>
          <pc:sldMk cId="573516017" sldId="396"/>
        </pc:sldMkLst>
      </pc:sldChg>
      <pc:sldChg chg="del">
        <pc:chgData name="Jim Fleming" userId="161791bae1afb603" providerId="LiveId" clId="{015CDD2C-A8E9-AA4D-8892-2DD420DDDEBB}" dt="2022-09-11T20:23:24.859" v="5" actId="2696"/>
        <pc:sldMkLst>
          <pc:docMk/>
          <pc:sldMk cId="3078953909" sldId="397"/>
        </pc:sldMkLst>
      </pc:sldChg>
      <pc:sldChg chg="addSp delSp modSp">
        <pc:chgData name="Jim Fleming" userId="161791bae1afb603" providerId="LiveId" clId="{015CDD2C-A8E9-AA4D-8892-2DD420DDDEBB}" dt="2022-09-11T20:33:28.987" v="135"/>
        <pc:sldMkLst>
          <pc:docMk/>
          <pc:sldMk cId="3762400814" sldId="398"/>
        </pc:sldMkLst>
        <pc:picChg chg="del">
          <ac:chgData name="Jim Fleming" userId="161791bae1afb603" providerId="LiveId" clId="{015CDD2C-A8E9-AA4D-8892-2DD420DDDEBB}" dt="2022-09-11T20:33:13.686" v="134" actId="478"/>
          <ac:picMkLst>
            <pc:docMk/>
            <pc:sldMk cId="3762400814" sldId="398"/>
            <ac:picMk id="2" creationId="{DC6EF0D6-93B0-9FAB-43CF-2B1CAE8F8E94}"/>
          </ac:picMkLst>
        </pc:picChg>
        <pc:picChg chg="add mod">
          <ac:chgData name="Jim Fleming" userId="161791bae1afb603" providerId="LiveId" clId="{015CDD2C-A8E9-AA4D-8892-2DD420DDDEBB}" dt="2022-09-11T20:33:28.987" v="135"/>
          <ac:picMkLst>
            <pc:docMk/>
            <pc:sldMk cId="3762400814" sldId="398"/>
            <ac:picMk id="3" creationId="{C2153174-277F-B472-8993-2465F367682A}"/>
          </ac:picMkLst>
        </pc:picChg>
      </pc:sldChg>
      <pc:sldChg chg="modSp mod">
        <pc:chgData name="Jim Fleming" userId="161791bae1afb603" providerId="LiveId" clId="{015CDD2C-A8E9-AA4D-8892-2DD420DDDEBB}" dt="2022-09-11T20:23:44.524" v="6" actId="20577"/>
        <pc:sldMkLst>
          <pc:docMk/>
          <pc:sldMk cId="2503459417" sldId="400"/>
        </pc:sldMkLst>
        <pc:spChg chg="mod">
          <ac:chgData name="Jim Fleming" userId="161791bae1afb603" providerId="LiveId" clId="{015CDD2C-A8E9-AA4D-8892-2DD420DDDEBB}" dt="2022-09-11T20:23:44.524" v="6" actId="20577"/>
          <ac:spMkLst>
            <pc:docMk/>
            <pc:sldMk cId="2503459417" sldId="400"/>
            <ac:spMk id="14" creationId="{5F776F3F-31E1-B7AA-5D11-1AB1A9490BFE}"/>
          </ac:spMkLst>
        </pc:spChg>
      </pc:sldChg>
      <pc:sldChg chg="modSp mod">
        <pc:chgData name="Jim Fleming" userId="161791bae1afb603" providerId="LiveId" clId="{015CDD2C-A8E9-AA4D-8892-2DD420DDDEBB}" dt="2022-09-11T20:23:49.966" v="9" actId="20577"/>
        <pc:sldMkLst>
          <pc:docMk/>
          <pc:sldMk cId="2235084628" sldId="401"/>
        </pc:sldMkLst>
        <pc:spChg chg="mod">
          <ac:chgData name="Jim Fleming" userId="161791bae1afb603" providerId="LiveId" clId="{015CDD2C-A8E9-AA4D-8892-2DD420DDDEBB}" dt="2022-09-11T20:23:49.966" v="9" actId="20577"/>
          <ac:spMkLst>
            <pc:docMk/>
            <pc:sldMk cId="2235084628" sldId="401"/>
            <ac:spMk id="14" creationId="{5F776F3F-31E1-B7AA-5D11-1AB1A9490BFE}"/>
          </ac:spMkLst>
        </pc:spChg>
      </pc:sldChg>
      <pc:sldChg chg="addSp delSp modSp">
        <pc:chgData name="Jim Fleming" userId="161791bae1afb603" providerId="LiveId" clId="{015CDD2C-A8E9-AA4D-8892-2DD420DDDEBB}" dt="2022-09-11T20:33:34.660" v="137"/>
        <pc:sldMkLst>
          <pc:docMk/>
          <pc:sldMk cId="3955401511" sldId="402"/>
        </pc:sldMkLst>
        <pc:picChg chg="del">
          <ac:chgData name="Jim Fleming" userId="161791bae1afb603" providerId="LiveId" clId="{015CDD2C-A8E9-AA4D-8892-2DD420DDDEBB}" dt="2022-09-11T20:33:34.263" v="136" actId="478"/>
          <ac:picMkLst>
            <pc:docMk/>
            <pc:sldMk cId="3955401511" sldId="402"/>
            <ac:picMk id="2" creationId="{DC6EF0D6-93B0-9FAB-43CF-2B1CAE8F8E94}"/>
          </ac:picMkLst>
        </pc:picChg>
        <pc:picChg chg="add mod">
          <ac:chgData name="Jim Fleming" userId="161791bae1afb603" providerId="LiveId" clId="{015CDD2C-A8E9-AA4D-8892-2DD420DDDEBB}" dt="2022-09-11T20:33:34.660" v="137"/>
          <ac:picMkLst>
            <pc:docMk/>
            <pc:sldMk cId="3955401511" sldId="402"/>
            <ac:picMk id="3" creationId="{56EDCD65-9673-9F1D-BA51-BE9AD1F4D9F4}"/>
          </ac:picMkLst>
        </pc:picChg>
      </pc:sldChg>
      <pc:sldChg chg="addSp delSp modSp">
        <pc:chgData name="Jim Fleming" userId="161791bae1afb603" providerId="LiveId" clId="{015CDD2C-A8E9-AA4D-8892-2DD420DDDEBB}" dt="2022-09-11T20:33:38.020" v="139"/>
        <pc:sldMkLst>
          <pc:docMk/>
          <pc:sldMk cId="769082740" sldId="403"/>
        </pc:sldMkLst>
        <pc:picChg chg="del">
          <ac:chgData name="Jim Fleming" userId="161791bae1afb603" providerId="LiveId" clId="{015CDD2C-A8E9-AA4D-8892-2DD420DDDEBB}" dt="2022-09-11T20:33:37.591" v="138" actId="478"/>
          <ac:picMkLst>
            <pc:docMk/>
            <pc:sldMk cId="769082740" sldId="403"/>
            <ac:picMk id="2" creationId="{DC6EF0D6-93B0-9FAB-43CF-2B1CAE8F8E94}"/>
          </ac:picMkLst>
        </pc:picChg>
        <pc:picChg chg="add mod">
          <ac:chgData name="Jim Fleming" userId="161791bae1afb603" providerId="LiveId" clId="{015CDD2C-A8E9-AA4D-8892-2DD420DDDEBB}" dt="2022-09-11T20:33:38.020" v="139"/>
          <ac:picMkLst>
            <pc:docMk/>
            <pc:sldMk cId="769082740" sldId="403"/>
            <ac:picMk id="3" creationId="{FD4D27C0-B0FB-D586-72BD-1465A25F8D1C}"/>
          </ac:picMkLst>
        </pc:picChg>
      </pc:sldChg>
      <pc:sldChg chg="modSp mod">
        <pc:chgData name="Jim Fleming" userId="161791bae1afb603" providerId="LiveId" clId="{015CDD2C-A8E9-AA4D-8892-2DD420DDDEBB}" dt="2022-09-11T20:31:23.152" v="101" actId="1076"/>
        <pc:sldMkLst>
          <pc:docMk/>
          <pc:sldMk cId="2052419234" sldId="405"/>
        </pc:sldMkLst>
        <pc:picChg chg="mod">
          <ac:chgData name="Jim Fleming" userId="161791bae1afb603" providerId="LiveId" clId="{015CDD2C-A8E9-AA4D-8892-2DD420DDDEBB}" dt="2022-09-11T20:31:23.152" v="101" actId="1076"/>
          <ac:picMkLst>
            <pc:docMk/>
            <pc:sldMk cId="2052419234" sldId="405"/>
            <ac:picMk id="9" creationId="{F89B973C-AF0B-E61D-ABE9-9D9F4FF05912}"/>
          </ac:picMkLst>
        </pc:picChg>
      </pc:sldChg>
      <pc:sldChg chg="del">
        <pc:chgData name="Jim Fleming" userId="161791bae1afb603" providerId="LiveId" clId="{015CDD2C-A8E9-AA4D-8892-2DD420DDDEBB}" dt="2022-09-11T20:23:24.859" v="5" actId="2696"/>
        <pc:sldMkLst>
          <pc:docMk/>
          <pc:sldMk cId="1860029911" sldId="406"/>
        </pc:sldMkLst>
      </pc:sldChg>
      <pc:sldChg chg="del">
        <pc:chgData name="Jim Fleming" userId="161791bae1afb603" providerId="LiveId" clId="{015CDD2C-A8E9-AA4D-8892-2DD420DDDEBB}" dt="2022-09-11T20:23:24.859" v="5" actId="2696"/>
        <pc:sldMkLst>
          <pc:docMk/>
          <pc:sldMk cId="3607497650" sldId="409"/>
        </pc:sldMkLst>
      </pc:sldChg>
      <pc:sldChg chg="del">
        <pc:chgData name="Jim Fleming" userId="161791bae1afb603" providerId="LiveId" clId="{015CDD2C-A8E9-AA4D-8892-2DD420DDDEBB}" dt="2022-09-11T20:23:24.859" v="5" actId="2696"/>
        <pc:sldMkLst>
          <pc:docMk/>
          <pc:sldMk cId="2808854377" sldId="410"/>
        </pc:sldMkLst>
      </pc:sldChg>
      <pc:sldChg chg="del">
        <pc:chgData name="Jim Fleming" userId="161791bae1afb603" providerId="LiveId" clId="{015CDD2C-A8E9-AA4D-8892-2DD420DDDEBB}" dt="2022-09-11T20:23:24.859" v="5" actId="2696"/>
        <pc:sldMkLst>
          <pc:docMk/>
          <pc:sldMk cId="1258535449" sldId="412"/>
        </pc:sldMkLst>
      </pc:sldChg>
      <pc:sldChg chg="del">
        <pc:chgData name="Jim Fleming" userId="161791bae1afb603" providerId="LiveId" clId="{015CDD2C-A8E9-AA4D-8892-2DD420DDDEBB}" dt="2022-09-11T20:23:24.859" v="5" actId="2696"/>
        <pc:sldMkLst>
          <pc:docMk/>
          <pc:sldMk cId="4226858621" sldId="413"/>
        </pc:sldMkLst>
      </pc:sldChg>
      <pc:sldChg chg="del">
        <pc:chgData name="Jim Fleming" userId="161791bae1afb603" providerId="LiveId" clId="{015CDD2C-A8E9-AA4D-8892-2DD420DDDEBB}" dt="2022-09-11T20:23:24.859" v="5" actId="2696"/>
        <pc:sldMkLst>
          <pc:docMk/>
          <pc:sldMk cId="37522321" sldId="414"/>
        </pc:sldMkLst>
      </pc:sldChg>
      <pc:sldChg chg="del">
        <pc:chgData name="Jim Fleming" userId="161791bae1afb603" providerId="LiveId" clId="{015CDD2C-A8E9-AA4D-8892-2DD420DDDEBB}" dt="2022-09-11T20:24:23.709" v="16" actId="2696"/>
        <pc:sldMkLst>
          <pc:docMk/>
          <pc:sldMk cId="1380446505" sldId="415"/>
        </pc:sldMkLst>
      </pc:sldChg>
      <pc:sldChg chg="del">
        <pc:chgData name="Jim Fleming" userId="161791bae1afb603" providerId="LiveId" clId="{015CDD2C-A8E9-AA4D-8892-2DD420DDDEBB}" dt="2022-09-11T20:24:19.703" v="14" actId="2696"/>
        <pc:sldMkLst>
          <pc:docMk/>
          <pc:sldMk cId="1399594284" sldId="416"/>
        </pc:sldMkLst>
      </pc:sldChg>
      <pc:sldChg chg="del">
        <pc:chgData name="Jim Fleming" userId="161791bae1afb603" providerId="LiveId" clId="{015CDD2C-A8E9-AA4D-8892-2DD420DDDEBB}" dt="2022-09-11T20:24:26.751" v="18" actId="2696"/>
        <pc:sldMkLst>
          <pc:docMk/>
          <pc:sldMk cId="491832907" sldId="418"/>
        </pc:sldMkLst>
      </pc:sldChg>
      <pc:sldChg chg="modSp mod">
        <pc:chgData name="Jim Fleming" userId="161791bae1afb603" providerId="LiveId" clId="{015CDD2C-A8E9-AA4D-8892-2DD420DDDEBB}" dt="2022-09-11T20:23:06.940" v="3" actId="20577"/>
        <pc:sldMkLst>
          <pc:docMk/>
          <pc:sldMk cId="3301827054" sldId="420"/>
        </pc:sldMkLst>
        <pc:spChg chg="mod">
          <ac:chgData name="Jim Fleming" userId="161791bae1afb603" providerId="LiveId" clId="{015CDD2C-A8E9-AA4D-8892-2DD420DDDEBB}" dt="2022-09-11T20:23:01.074" v="0" actId="20577"/>
          <ac:spMkLst>
            <pc:docMk/>
            <pc:sldMk cId="3301827054" sldId="420"/>
            <ac:spMk id="2" creationId="{56E8B136-55D1-C229-815B-0FAB21102D38}"/>
          </ac:spMkLst>
        </pc:spChg>
        <pc:spChg chg="mod">
          <ac:chgData name="Jim Fleming" userId="161791bae1afb603" providerId="LiveId" clId="{015CDD2C-A8E9-AA4D-8892-2DD420DDDEBB}" dt="2022-09-11T20:23:06.940" v="3" actId="20577"/>
          <ac:spMkLst>
            <pc:docMk/>
            <pc:sldMk cId="3301827054" sldId="420"/>
            <ac:spMk id="3" creationId="{D7D72439-284A-008E-61E4-489A6FFD0D14}"/>
          </ac:spMkLst>
        </pc:spChg>
      </pc:sldChg>
      <pc:sldChg chg="add ord">
        <pc:chgData name="Jim Fleming" userId="161791bae1afb603" providerId="LiveId" clId="{015CDD2C-A8E9-AA4D-8892-2DD420DDDEBB}" dt="2022-09-11T20:24:18.638" v="13" actId="20578"/>
        <pc:sldMkLst>
          <pc:docMk/>
          <pc:sldMk cId="1265258430" sldId="421"/>
        </pc:sldMkLst>
      </pc:sldChg>
      <pc:sldChg chg="add ord">
        <pc:chgData name="Jim Fleming" userId="161791bae1afb603" providerId="LiveId" clId="{015CDD2C-A8E9-AA4D-8892-2DD420DDDEBB}" dt="2022-09-11T20:24:25.892" v="17" actId="20578"/>
        <pc:sldMkLst>
          <pc:docMk/>
          <pc:sldMk cId="2133918374" sldId="422"/>
        </pc:sldMkLst>
      </pc:sldChg>
      <pc:sldChg chg="add ord">
        <pc:chgData name="Jim Fleming" userId="161791bae1afb603" providerId="LiveId" clId="{015CDD2C-A8E9-AA4D-8892-2DD420DDDEBB}" dt="2022-09-11T20:24:22.582" v="15" actId="20578"/>
        <pc:sldMkLst>
          <pc:docMk/>
          <pc:sldMk cId="3545191736" sldId="423"/>
        </pc:sldMkLst>
      </pc:sldChg>
      <pc:sldChg chg="addSp delSp modSp add mod">
        <pc:chgData name="Jim Fleming" userId="161791bae1afb603" providerId="LiveId" clId="{015CDD2C-A8E9-AA4D-8892-2DD420DDDEBB}" dt="2022-09-11T20:32:09.518" v="109" actId="1037"/>
        <pc:sldMkLst>
          <pc:docMk/>
          <pc:sldMk cId="2710112631" sldId="424"/>
        </pc:sldMkLst>
        <pc:spChg chg="add del mod">
          <ac:chgData name="Jim Fleming" userId="161791bae1afb603" providerId="LiveId" clId="{015CDD2C-A8E9-AA4D-8892-2DD420DDDEBB}" dt="2022-09-11T20:26:21.462" v="37" actId="478"/>
          <ac:spMkLst>
            <pc:docMk/>
            <pc:sldMk cId="2710112631" sldId="424"/>
            <ac:spMk id="3" creationId="{2C3475F5-56A5-28D2-229F-7C829126A169}"/>
          </ac:spMkLst>
        </pc:spChg>
        <pc:spChg chg="mod">
          <ac:chgData name="Jim Fleming" userId="161791bae1afb603" providerId="LiveId" clId="{015CDD2C-A8E9-AA4D-8892-2DD420DDDEBB}" dt="2022-09-11T20:26:11.549" v="32" actId="20577"/>
          <ac:spMkLst>
            <pc:docMk/>
            <pc:sldMk cId="2710112631" sldId="424"/>
            <ac:spMk id="14" creationId="{5F776F3F-31E1-B7AA-5D11-1AB1A9490BFE}"/>
          </ac:spMkLst>
        </pc:spChg>
        <pc:picChg chg="add del mod">
          <ac:chgData name="Jim Fleming" userId="161791bae1afb603" providerId="LiveId" clId="{015CDD2C-A8E9-AA4D-8892-2DD420DDDEBB}" dt="2022-09-11T20:26:21.462" v="37" actId="478"/>
          <ac:picMkLst>
            <pc:docMk/>
            <pc:sldMk cId="2710112631" sldId="424"/>
            <ac:picMk id="4" creationId="{D3A2B09F-FBEA-22DB-D1E2-D2D42F4B3BD8}"/>
          </ac:picMkLst>
        </pc:picChg>
        <pc:picChg chg="add del mod">
          <ac:chgData name="Jim Fleming" userId="161791bae1afb603" providerId="LiveId" clId="{015CDD2C-A8E9-AA4D-8892-2DD420DDDEBB}" dt="2022-09-11T20:27:16.896" v="46" actId="478"/>
          <ac:picMkLst>
            <pc:docMk/>
            <pc:sldMk cId="2710112631" sldId="424"/>
            <ac:picMk id="6" creationId="{61E94F65-CFF8-F506-6D0B-3526F1CEA38E}"/>
          </ac:picMkLst>
        </pc:picChg>
        <pc:picChg chg="del">
          <ac:chgData name="Jim Fleming" userId="161791bae1afb603" providerId="LiveId" clId="{015CDD2C-A8E9-AA4D-8892-2DD420DDDEBB}" dt="2022-09-11T20:26:13.384" v="33" actId="478"/>
          <ac:picMkLst>
            <pc:docMk/>
            <pc:sldMk cId="2710112631" sldId="424"/>
            <ac:picMk id="1026" creationId="{39004B74-8A6C-1263-0BE7-4F14F626B1D8}"/>
          </ac:picMkLst>
        </pc:picChg>
        <pc:picChg chg="add del mod">
          <ac:chgData name="Jim Fleming" userId="161791bae1afb603" providerId="LiveId" clId="{015CDD2C-A8E9-AA4D-8892-2DD420DDDEBB}" dt="2022-09-11T20:26:42.003" v="41" actId="478"/>
          <ac:picMkLst>
            <pc:docMk/>
            <pc:sldMk cId="2710112631" sldId="424"/>
            <ac:picMk id="1028" creationId="{C90AD8CD-C155-8494-18E0-5052E0B67709}"/>
          </ac:picMkLst>
        </pc:picChg>
        <pc:picChg chg="add mod">
          <ac:chgData name="Jim Fleming" userId="161791bae1afb603" providerId="LiveId" clId="{015CDD2C-A8E9-AA4D-8892-2DD420DDDEBB}" dt="2022-09-11T20:32:09.518" v="109" actId="1037"/>
          <ac:picMkLst>
            <pc:docMk/>
            <pc:sldMk cId="2710112631" sldId="424"/>
            <ac:picMk id="1030" creationId="{69756A9C-2A35-2EB7-9B34-11C0F66D2EBF}"/>
          </ac:picMkLst>
        </pc:picChg>
      </pc:sldChg>
      <pc:sldChg chg="add ord">
        <pc:chgData name="Jim Fleming" userId="161791bae1afb603" providerId="LiveId" clId="{015CDD2C-A8E9-AA4D-8892-2DD420DDDEBB}" dt="2022-09-11T20:33:50.138" v="141" actId="20578"/>
        <pc:sldMkLst>
          <pc:docMk/>
          <pc:sldMk cId="2024900997" sldId="425"/>
        </pc:sldMkLst>
      </pc:sldChg>
      <pc:sldChg chg="addSp delSp modSp add mod">
        <pc:chgData name="Jim Fleming" userId="161791bae1afb603" providerId="LiveId" clId="{015CDD2C-A8E9-AA4D-8892-2DD420DDDEBB}" dt="2022-09-11T20:38:05.075" v="184" actId="1076"/>
        <pc:sldMkLst>
          <pc:docMk/>
          <pc:sldMk cId="95080569" sldId="426"/>
        </pc:sldMkLst>
        <pc:spChg chg="mod">
          <ac:chgData name="Jim Fleming" userId="161791bae1afb603" providerId="LiveId" clId="{015CDD2C-A8E9-AA4D-8892-2DD420DDDEBB}" dt="2022-09-11T20:35:38.477" v="167" actId="20577"/>
          <ac:spMkLst>
            <pc:docMk/>
            <pc:sldMk cId="95080569" sldId="426"/>
            <ac:spMk id="6" creationId="{D7C5DCB2-FE9C-D43A-BFA6-2251DABF1E0D}"/>
          </ac:spMkLst>
        </pc:spChg>
        <pc:picChg chg="del">
          <ac:chgData name="Jim Fleming" userId="161791bae1afb603" providerId="LiveId" clId="{015CDD2C-A8E9-AA4D-8892-2DD420DDDEBB}" dt="2022-09-11T20:35:43.482" v="168" actId="478"/>
          <ac:picMkLst>
            <pc:docMk/>
            <pc:sldMk cId="95080569" sldId="426"/>
            <ac:picMk id="2" creationId="{DC6EF0D6-93B0-9FAB-43CF-2B1CAE8F8E94}"/>
          </ac:picMkLst>
        </pc:picChg>
        <pc:picChg chg="add del mod">
          <ac:chgData name="Jim Fleming" userId="161791bae1afb603" providerId="LiveId" clId="{015CDD2C-A8E9-AA4D-8892-2DD420DDDEBB}" dt="2022-09-11T20:37:41.666" v="173" actId="478"/>
          <ac:picMkLst>
            <pc:docMk/>
            <pc:sldMk cId="95080569" sldId="426"/>
            <ac:picMk id="2050" creationId="{34B9EB16-BB1E-E8D4-0100-CA4844B75E4A}"/>
          </ac:picMkLst>
        </pc:picChg>
        <pc:picChg chg="add mod">
          <ac:chgData name="Jim Fleming" userId="161791bae1afb603" providerId="LiveId" clId="{015CDD2C-A8E9-AA4D-8892-2DD420DDDEBB}" dt="2022-09-11T20:38:05.075" v="184" actId="1076"/>
          <ac:picMkLst>
            <pc:docMk/>
            <pc:sldMk cId="95080569" sldId="426"/>
            <ac:picMk id="2052" creationId="{E49C0E0A-0ED8-EC40-C253-0B97B83CE03A}"/>
          </ac:picMkLst>
        </pc:picChg>
      </pc:sldChg>
    </pc:docChg>
  </pc:docChgLst>
  <pc:docChgLst>
    <pc:chgData name="Jim Fleming" userId="161791bae1afb603" providerId="LiveId" clId="{68AE642C-60CD-3B49-A9DC-CAF63BE5A102}"/>
    <pc:docChg chg="custSel addSld delSld modSld sldOrd">
      <pc:chgData name="Jim Fleming" userId="161791bae1afb603" providerId="LiveId" clId="{68AE642C-60CD-3B49-A9DC-CAF63BE5A102}" dt="2022-08-06T19:57:44.139" v="352" actId="20578"/>
      <pc:docMkLst>
        <pc:docMk/>
      </pc:docMkLst>
      <pc:sldChg chg="del">
        <pc:chgData name="Jim Fleming" userId="161791bae1afb603" providerId="LiveId" clId="{68AE642C-60CD-3B49-A9DC-CAF63BE5A102}" dt="2022-07-31T16:31:11.114" v="0" actId="2696"/>
        <pc:sldMkLst>
          <pc:docMk/>
          <pc:sldMk cId="1195680594" sldId="257"/>
        </pc:sldMkLst>
      </pc:sldChg>
      <pc:sldChg chg="modSp mod">
        <pc:chgData name="Jim Fleming" userId="161791bae1afb603" providerId="LiveId" clId="{68AE642C-60CD-3B49-A9DC-CAF63BE5A102}" dt="2022-08-06T19:37:56.979" v="24" actId="20577"/>
        <pc:sldMkLst>
          <pc:docMk/>
          <pc:sldMk cId="2671222331" sldId="330"/>
        </pc:sldMkLst>
        <pc:spChg chg="mod">
          <ac:chgData name="Jim Fleming" userId="161791bae1afb603" providerId="LiveId" clId="{68AE642C-60CD-3B49-A9DC-CAF63BE5A102}" dt="2022-08-06T19:37:56.979" v="24" actId="20577"/>
          <ac:spMkLst>
            <pc:docMk/>
            <pc:sldMk cId="2671222331" sldId="330"/>
            <ac:spMk id="2" creationId="{56E8B136-55D1-C229-815B-0FAB21102D38}"/>
          </ac:spMkLst>
        </pc:spChg>
      </pc:sldChg>
      <pc:sldChg chg="del">
        <pc:chgData name="Jim Fleming" userId="161791bae1afb603" providerId="LiveId" clId="{68AE642C-60CD-3B49-A9DC-CAF63BE5A102}" dt="2022-07-31T16:31:11.861" v="1" actId="2696"/>
        <pc:sldMkLst>
          <pc:docMk/>
          <pc:sldMk cId="1581352367" sldId="332"/>
        </pc:sldMkLst>
      </pc:sldChg>
      <pc:sldChg chg="del">
        <pc:chgData name="Jim Fleming" userId="161791bae1afb603" providerId="LiveId" clId="{68AE642C-60CD-3B49-A9DC-CAF63BE5A102}" dt="2022-07-31T16:31:12.639" v="2" actId="2696"/>
        <pc:sldMkLst>
          <pc:docMk/>
          <pc:sldMk cId="1578584448" sldId="333"/>
        </pc:sldMkLst>
      </pc:sldChg>
      <pc:sldChg chg="del">
        <pc:chgData name="Jim Fleming" userId="161791bae1afb603" providerId="LiveId" clId="{68AE642C-60CD-3B49-A9DC-CAF63BE5A102}" dt="2022-07-31T16:31:13.503" v="3" actId="2696"/>
        <pc:sldMkLst>
          <pc:docMk/>
          <pc:sldMk cId="2639308004" sldId="334"/>
        </pc:sldMkLst>
      </pc:sldChg>
      <pc:sldChg chg="del">
        <pc:chgData name="Jim Fleming" userId="161791bae1afb603" providerId="LiveId" clId="{68AE642C-60CD-3B49-A9DC-CAF63BE5A102}" dt="2022-07-31T16:32:06.340" v="6" actId="2696"/>
        <pc:sldMkLst>
          <pc:docMk/>
          <pc:sldMk cId="1203773224" sldId="335"/>
        </pc:sldMkLst>
      </pc:sldChg>
      <pc:sldChg chg="add del setBg">
        <pc:chgData name="Jim Fleming" userId="161791bae1afb603" providerId="LiveId" clId="{68AE642C-60CD-3B49-A9DC-CAF63BE5A102}" dt="2022-08-06T19:54:04.931" v="341"/>
        <pc:sldMkLst>
          <pc:docMk/>
          <pc:sldMk cId="3964023673" sldId="336"/>
        </pc:sldMkLst>
      </pc:sldChg>
      <pc:sldChg chg="del">
        <pc:chgData name="Jim Fleming" userId="161791bae1afb603" providerId="LiveId" clId="{68AE642C-60CD-3B49-A9DC-CAF63BE5A102}" dt="2022-07-31T16:32:06.748" v="7" actId="2696"/>
        <pc:sldMkLst>
          <pc:docMk/>
          <pc:sldMk cId="1411030257" sldId="337"/>
        </pc:sldMkLst>
      </pc:sldChg>
      <pc:sldChg chg="del">
        <pc:chgData name="Jim Fleming" userId="161791bae1afb603" providerId="LiveId" clId="{68AE642C-60CD-3B49-A9DC-CAF63BE5A102}" dt="2022-07-31T16:32:05.945" v="5" actId="2696"/>
        <pc:sldMkLst>
          <pc:docMk/>
          <pc:sldMk cId="2490714076" sldId="338"/>
        </pc:sldMkLst>
      </pc:sldChg>
      <pc:sldChg chg="del">
        <pc:chgData name="Jim Fleming" userId="161791bae1afb603" providerId="LiveId" clId="{68AE642C-60CD-3B49-A9DC-CAF63BE5A102}" dt="2022-07-31T16:32:07.235" v="8" actId="2696"/>
        <pc:sldMkLst>
          <pc:docMk/>
          <pc:sldMk cId="1496580575" sldId="339"/>
        </pc:sldMkLst>
      </pc:sldChg>
      <pc:sldChg chg="del">
        <pc:chgData name="Jim Fleming" userId="161791bae1afb603" providerId="LiveId" clId="{68AE642C-60CD-3B49-A9DC-CAF63BE5A102}" dt="2022-07-31T16:32:08.098" v="9" actId="2696"/>
        <pc:sldMkLst>
          <pc:docMk/>
          <pc:sldMk cId="1128299552" sldId="340"/>
        </pc:sldMkLst>
      </pc:sldChg>
      <pc:sldChg chg="del">
        <pc:chgData name="Jim Fleming" userId="161791bae1afb603" providerId="LiveId" clId="{68AE642C-60CD-3B49-A9DC-CAF63BE5A102}" dt="2022-07-31T16:32:09.561" v="11" actId="2696"/>
        <pc:sldMkLst>
          <pc:docMk/>
          <pc:sldMk cId="2140641292" sldId="343"/>
        </pc:sldMkLst>
      </pc:sldChg>
      <pc:sldChg chg="ord">
        <pc:chgData name="Jim Fleming" userId="161791bae1afb603" providerId="LiveId" clId="{68AE642C-60CD-3B49-A9DC-CAF63BE5A102}" dt="2022-08-06T19:57:20.206" v="348" actId="20578"/>
        <pc:sldMkLst>
          <pc:docMk/>
          <pc:sldMk cId="1973120283" sldId="344"/>
        </pc:sldMkLst>
      </pc:sldChg>
      <pc:sldChg chg="ord">
        <pc:chgData name="Jim Fleming" userId="161791bae1afb603" providerId="LiveId" clId="{68AE642C-60CD-3B49-A9DC-CAF63BE5A102}" dt="2022-08-06T19:57:30.836" v="349" actId="20578"/>
        <pc:sldMkLst>
          <pc:docMk/>
          <pc:sldMk cId="2106496173" sldId="345"/>
        </pc:sldMkLst>
      </pc:sldChg>
      <pc:sldChg chg="del">
        <pc:chgData name="Jim Fleming" userId="161791bae1afb603" providerId="LiveId" clId="{68AE642C-60CD-3B49-A9DC-CAF63BE5A102}" dt="2022-07-31T16:32:08.876" v="10" actId="2696"/>
        <pc:sldMkLst>
          <pc:docMk/>
          <pc:sldMk cId="232880010" sldId="350"/>
        </pc:sldMkLst>
      </pc:sldChg>
      <pc:sldChg chg="del">
        <pc:chgData name="Jim Fleming" userId="161791bae1afb603" providerId="LiveId" clId="{68AE642C-60CD-3B49-A9DC-CAF63BE5A102}" dt="2022-07-31T16:32:11.697" v="12" actId="2696"/>
        <pc:sldMkLst>
          <pc:docMk/>
          <pc:sldMk cId="3141881432" sldId="351"/>
        </pc:sldMkLst>
      </pc:sldChg>
      <pc:sldChg chg="modSp mod">
        <pc:chgData name="Jim Fleming" userId="161791bae1afb603" providerId="LiveId" clId="{68AE642C-60CD-3B49-A9DC-CAF63BE5A102}" dt="2022-08-06T19:38:17.805" v="30" actId="20577"/>
        <pc:sldMkLst>
          <pc:docMk/>
          <pc:sldMk cId="1057515346" sldId="352"/>
        </pc:sldMkLst>
        <pc:spChg chg="mod">
          <ac:chgData name="Jim Fleming" userId="161791bae1afb603" providerId="LiveId" clId="{68AE642C-60CD-3B49-A9DC-CAF63BE5A102}" dt="2022-08-06T19:38:17.805" v="30" actId="20577"/>
          <ac:spMkLst>
            <pc:docMk/>
            <pc:sldMk cId="1057515346" sldId="352"/>
            <ac:spMk id="2" creationId="{56E8B136-55D1-C229-815B-0FAB21102D38}"/>
          </ac:spMkLst>
        </pc:spChg>
      </pc:sldChg>
      <pc:sldChg chg="modSp mod">
        <pc:chgData name="Jim Fleming" userId="161791bae1afb603" providerId="LiveId" clId="{68AE642C-60CD-3B49-A9DC-CAF63BE5A102}" dt="2022-08-06T19:38:23.087" v="32" actId="20577"/>
        <pc:sldMkLst>
          <pc:docMk/>
          <pc:sldMk cId="2208797292" sldId="355"/>
        </pc:sldMkLst>
        <pc:spChg chg="mod">
          <ac:chgData name="Jim Fleming" userId="161791bae1afb603" providerId="LiveId" clId="{68AE642C-60CD-3B49-A9DC-CAF63BE5A102}" dt="2022-08-06T19:38:23.087" v="32" actId="20577"/>
          <ac:spMkLst>
            <pc:docMk/>
            <pc:sldMk cId="2208797292" sldId="355"/>
            <ac:spMk id="2" creationId="{56E8B136-55D1-C229-815B-0FAB21102D38}"/>
          </ac:spMkLst>
        </pc:spChg>
      </pc:sldChg>
      <pc:sldChg chg="modSp mod">
        <pc:chgData name="Jim Fleming" userId="161791bae1afb603" providerId="LiveId" clId="{68AE642C-60CD-3B49-A9DC-CAF63BE5A102}" dt="2022-07-31T16:33:10.973" v="22" actId="20577"/>
        <pc:sldMkLst>
          <pc:docMk/>
          <pc:sldMk cId="2159946359" sldId="356"/>
        </pc:sldMkLst>
        <pc:spChg chg="mod">
          <ac:chgData name="Jim Fleming" userId="161791bae1afb603" providerId="LiveId" clId="{68AE642C-60CD-3B49-A9DC-CAF63BE5A102}" dt="2022-07-31T16:33:10.973" v="22" actId="20577"/>
          <ac:spMkLst>
            <pc:docMk/>
            <pc:sldMk cId="2159946359" sldId="356"/>
            <ac:spMk id="2" creationId="{56E8B136-55D1-C229-815B-0FAB21102D38}"/>
          </ac:spMkLst>
        </pc:spChg>
      </pc:sldChg>
      <pc:sldChg chg="addSp delSp modSp add mod ord">
        <pc:chgData name="Jim Fleming" userId="161791bae1afb603" providerId="LiveId" clId="{68AE642C-60CD-3B49-A9DC-CAF63BE5A102}" dt="2022-08-06T19:47:27.363" v="335" actId="1036"/>
        <pc:sldMkLst>
          <pc:docMk/>
          <pc:sldMk cId="3074875806" sldId="359"/>
        </pc:sldMkLst>
        <pc:spChg chg="mod">
          <ac:chgData name="Jim Fleming" userId="161791bae1afb603" providerId="LiveId" clId="{68AE642C-60CD-3B49-A9DC-CAF63BE5A102}" dt="2022-08-06T19:47:27.363" v="335" actId="1036"/>
          <ac:spMkLst>
            <pc:docMk/>
            <pc:sldMk cId="3074875806" sldId="359"/>
            <ac:spMk id="14" creationId="{5F776F3F-31E1-B7AA-5D11-1AB1A9490BFE}"/>
          </ac:spMkLst>
        </pc:spChg>
        <pc:spChg chg="mod">
          <ac:chgData name="Jim Fleming" userId="161791bae1afb603" providerId="LiveId" clId="{68AE642C-60CD-3B49-A9DC-CAF63BE5A102}" dt="2022-08-06T19:47:27.363" v="335" actId="1036"/>
          <ac:spMkLst>
            <pc:docMk/>
            <pc:sldMk cId="3074875806" sldId="359"/>
            <ac:spMk id="15" creationId="{471D51D5-D023-7649-17ED-5DEAD848493E}"/>
          </ac:spMkLst>
        </pc:spChg>
        <pc:picChg chg="add mod">
          <ac:chgData name="Jim Fleming" userId="161791bae1afb603" providerId="LiveId" clId="{68AE642C-60CD-3B49-A9DC-CAF63BE5A102}" dt="2022-08-06T19:44:41.377" v="59" actId="1076"/>
          <ac:picMkLst>
            <pc:docMk/>
            <pc:sldMk cId="3074875806" sldId="359"/>
            <ac:picMk id="1026" creationId="{39004B74-8A6C-1263-0BE7-4F14F626B1D8}"/>
          </ac:picMkLst>
        </pc:picChg>
        <pc:picChg chg="del">
          <ac:chgData name="Jim Fleming" userId="161791bae1afb603" providerId="LiveId" clId="{68AE642C-60CD-3B49-A9DC-CAF63BE5A102}" dt="2022-08-06T19:43:37.841" v="45" actId="478"/>
          <ac:picMkLst>
            <pc:docMk/>
            <pc:sldMk cId="3074875806" sldId="359"/>
            <ac:picMk id="6148" creationId="{CED99999-D45D-7932-479E-91D982F1EB87}"/>
          </ac:picMkLst>
        </pc:picChg>
      </pc:sldChg>
      <pc:sldChg chg="add ord">
        <pc:chgData name="Jim Fleming" userId="161791bae1afb603" providerId="LiveId" clId="{68AE642C-60CD-3B49-A9DC-CAF63BE5A102}" dt="2022-08-06T19:54:11.901" v="343" actId="20578"/>
        <pc:sldMkLst>
          <pc:docMk/>
          <pc:sldMk cId="2140983759" sldId="360"/>
        </pc:sldMkLst>
      </pc:sldChg>
      <pc:sldChg chg="add ord setBg">
        <pc:chgData name="Jim Fleming" userId="161791bae1afb603" providerId="LiveId" clId="{68AE642C-60CD-3B49-A9DC-CAF63BE5A102}" dt="2022-08-06T19:57:16.026" v="346" actId="20578"/>
        <pc:sldMkLst>
          <pc:docMk/>
          <pc:sldMk cId="3072840993" sldId="361"/>
        </pc:sldMkLst>
      </pc:sldChg>
      <pc:sldChg chg="add ord">
        <pc:chgData name="Jim Fleming" userId="161791bae1afb603" providerId="LiveId" clId="{68AE642C-60CD-3B49-A9DC-CAF63BE5A102}" dt="2022-08-06T19:57:42.174" v="351" actId="20578"/>
        <pc:sldMkLst>
          <pc:docMk/>
          <pc:sldMk cId="2409255462" sldId="362"/>
        </pc:sldMkLst>
      </pc:sldChg>
      <pc:sldChg chg="add ord">
        <pc:chgData name="Jim Fleming" userId="161791bae1afb603" providerId="LiveId" clId="{68AE642C-60CD-3B49-A9DC-CAF63BE5A102}" dt="2022-08-06T19:57:40.405" v="350" actId="20578"/>
        <pc:sldMkLst>
          <pc:docMk/>
          <pc:sldMk cId="960993015" sldId="363"/>
        </pc:sldMkLst>
      </pc:sldChg>
      <pc:sldChg chg="add ord">
        <pc:chgData name="Jim Fleming" userId="161791bae1afb603" providerId="LiveId" clId="{68AE642C-60CD-3B49-A9DC-CAF63BE5A102}" dt="2022-08-06T19:57:44.139" v="352" actId="20578"/>
        <pc:sldMkLst>
          <pc:docMk/>
          <pc:sldMk cId="2045590122" sldId="364"/>
        </pc:sldMkLst>
      </pc:sldChg>
    </pc:docChg>
  </pc:docChgLst>
  <pc:docChgLst>
    <pc:chgData name="Jim Fleming" userId="161791bae1afb603" providerId="LiveId" clId="{CB99FD44-2B9C-A44E-A58F-865F6EBB901C}"/>
    <pc:docChg chg="custSel addSld delSld modSld sldOrd">
      <pc:chgData name="Jim Fleming" userId="161791bae1afb603" providerId="LiveId" clId="{CB99FD44-2B9C-A44E-A58F-865F6EBB901C}" dt="2022-09-25T16:46:32.440" v="221" actId="2696"/>
      <pc:docMkLst>
        <pc:docMk/>
      </pc:docMkLst>
      <pc:sldChg chg="modSp mod">
        <pc:chgData name="Jim Fleming" userId="161791bae1afb603" providerId="LiveId" clId="{CB99FD44-2B9C-A44E-A58F-865F6EBB901C}" dt="2022-09-24T23:19:29.066" v="17" actId="207"/>
        <pc:sldMkLst>
          <pc:docMk/>
          <pc:sldMk cId="3964023673" sldId="336"/>
        </pc:sldMkLst>
        <pc:spChg chg="mod">
          <ac:chgData name="Jim Fleming" userId="161791bae1afb603" providerId="LiveId" clId="{CB99FD44-2B9C-A44E-A58F-865F6EBB901C}" dt="2022-09-24T23:18:43.319" v="12" actId="20577"/>
          <ac:spMkLst>
            <pc:docMk/>
            <pc:sldMk cId="3964023673" sldId="336"/>
            <ac:spMk id="2" creationId="{56E8B136-55D1-C229-815B-0FAB21102D38}"/>
          </ac:spMkLst>
        </pc:spChg>
        <pc:spChg chg="mod">
          <ac:chgData name="Jim Fleming" userId="161791bae1afb603" providerId="LiveId" clId="{CB99FD44-2B9C-A44E-A58F-865F6EBB901C}" dt="2022-09-24T23:19:29.066" v="17" actId="207"/>
          <ac:spMkLst>
            <pc:docMk/>
            <pc:sldMk cId="3964023673" sldId="336"/>
            <ac:spMk id="3" creationId="{D7D72439-284A-008E-61E4-489A6FFD0D14}"/>
          </ac:spMkLst>
        </pc:spChg>
      </pc:sldChg>
      <pc:sldChg chg="del">
        <pc:chgData name="Jim Fleming" userId="161791bae1afb603" providerId="LiveId" clId="{CB99FD44-2B9C-A44E-A58F-865F6EBB901C}" dt="2022-09-25T16:46:32.440" v="221" actId="2696"/>
        <pc:sldMkLst>
          <pc:docMk/>
          <pc:sldMk cId="3072840993" sldId="361"/>
        </pc:sldMkLst>
      </pc:sldChg>
      <pc:sldChg chg="del">
        <pc:chgData name="Jim Fleming" userId="161791bae1afb603" providerId="LiveId" clId="{CB99FD44-2B9C-A44E-A58F-865F6EBB901C}" dt="2022-09-25T16:46:32.440" v="221" actId="2696"/>
        <pc:sldMkLst>
          <pc:docMk/>
          <pc:sldMk cId="2988817297" sldId="382"/>
        </pc:sldMkLst>
      </pc:sldChg>
      <pc:sldChg chg="del">
        <pc:chgData name="Jim Fleming" userId="161791bae1afb603" providerId="LiveId" clId="{CB99FD44-2B9C-A44E-A58F-865F6EBB901C}" dt="2022-09-25T16:46:32.440" v="221" actId="2696"/>
        <pc:sldMkLst>
          <pc:docMk/>
          <pc:sldMk cId="1495771307" sldId="385"/>
        </pc:sldMkLst>
      </pc:sldChg>
      <pc:sldChg chg="del">
        <pc:chgData name="Jim Fleming" userId="161791bae1afb603" providerId="LiveId" clId="{CB99FD44-2B9C-A44E-A58F-865F6EBB901C}" dt="2022-09-25T16:46:32.440" v="221" actId="2696"/>
        <pc:sldMkLst>
          <pc:docMk/>
          <pc:sldMk cId="1791236111" sldId="386"/>
        </pc:sldMkLst>
      </pc:sldChg>
      <pc:sldChg chg="del">
        <pc:chgData name="Jim Fleming" userId="161791bae1afb603" providerId="LiveId" clId="{CB99FD44-2B9C-A44E-A58F-865F6EBB901C}" dt="2022-09-25T16:46:32.440" v="221" actId="2696"/>
        <pc:sldMkLst>
          <pc:docMk/>
          <pc:sldMk cId="2037322733" sldId="387"/>
        </pc:sldMkLst>
      </pc:sldChg>
      <pc:sldChg chg="del">
        <pc:chgData name="Jim Fleming" userId="161791bae1afb603" providerId="LiveId" clId="{CB99FD44-2B9C-A44E-A58F-865F6EBB901C}" dt="2022-09-25T16:46:32.440" v="221" actId="2696"/>
        <pc:sldMkLst>
          <pc:docMk/>
          <pc:sldMk cId="345370406" sldId="388"/>
        </pc:sldMkLst>
      </pc:sldChg>
      <pc:sldChg chg="del">
        <pc:chgData name="Jim Fleming" userId="161791bae1afb603" providerId="LiveId" clId="{CB99FD44-2B9C-A44E-A58F-865F6EBB901C}" dt="2022-09-25T16:46:32.440" v="221" actId="2696"/>
        <pc:sldMkLst>
          <pc:docMk/>
          <pc:sldMk cId="3244978946" sldId="389"/>
        </pc:sldMkLst>
      </pc:sldChg>
      <pc:sldChg chg="del">
        <pc:chgData name="Jim Fleming" userId="161791bae1afb603" providerId="LiveId" clId="{CB99FD44-2B9C-A44E-A58F-865F6EBB901C}" dt="2022-09-25T16:46:32.440" v="221" actId="2696"/>
        <pc:sldMkLst>
          <pc:docMk/>
          <pc:sldMk cId="3012538984" sldId="390"/>
        </pc:sldMkLst>
      </pc:sldChg>
      <pc:sldChg chg="modSp mod">
        <pc:chgData name="Jim Fleming" userId="161791bae1afb603" providerId="LiveId" clId="{CB99FD44-2B9C-A44E-A58F-865F6EBB901C}" dt="2022-09-24T23:25:32.811" v="80" actId="5793"/>
        <pc:sldMkLst>
          <pc:docMk/>
          <pc:sldMk cId="3762400814" sldId="398"/>
        </pc:sldMkLst>
        <pc:spChg chg="mod">
          <ac:chgData name="Jim Fleming" userId="161791bae1afb603" providerId="LiveId" clId="{CB99FD44-2B9C-A44E-A58F-865F6EBB901C}" dt="2022-09-24T23:25:32.811" v="80" actId="5793"/>
          <ac:spMkLst>
            <pc:docMk/>
            <pc:sldMk cId="3762400814" sldId="398"/>
            <ac:spMk id="6" creationId="{D7C5DCB2-FE9C-D43A-BFA6-2251DABF1E0D}"/>
          </ac:spMkLst>
        </pc:spChg>
      </pc:sldChg>
      <pc:sldChg chg="modSp del mod ord">
        <pc:chgData name="Jim Fleming" userId="161791bae1afb603" providerId="LiveId" clId="{CB99FD44-2B9C-A44E-A58F-865F6EBB901C}" dt="2022-09-25T01:42:44.295" v="220" actId="2696"/>
        <pc:sldMkLst>
          <pc:docMk/>
          <pc:sldMk cId="3157797029" sldId="399"/>
        </pc:sldMkLst>
        <pc:spChg chg="mod">
          <ac:chgData name="Jim Fleming" userId="161791bae1afb603" providerId="LiveId" clId="{CB99FD44-2B9C-A44E-A58F-865F6EBB901C}" dt="2022-09-24T23:30:25.083" v="126" actId="20577"/>
          <ac:spMkLst>
            <pc:docMk/>
            <pc:sldMk cId="3157797029" sldId="399"/>
            <ac:spMk id="14" creationId="{5F776F3F-31E1-B7AA-5D11-1AB1A9490BFE}"/>
          </ac:spMkLst>
        </pc:spChg>
      </pc:sldChg>
      <pc:sldChg chg="del">
        <pc:chgData name="Jim Fleming" userId="161791bae1afb603" providerId="LiveId" clId="{CB99FD44-2B9C-A44E-A58F-865F6EBB901C}" dt="2022-09-24T23:30:42.949" v="127" actId="2696"/>
        <pc:sldMkLst>
          <pc:docMk/>
          <pc:sldMk cId="2503459417" sldId="400"/>
        </pc:sldMkLst>
      </pc:sldChg>
      <pc:sldChg chg="del">
        <pc:chgData name="Jim Fleming" userId="161791bae1afb603" providerId="LiveId" clId="{CB99FD44-2B9C-A44E-A58F-865F6EBB901C}" dt="2022-09-24T23:30:43.408" v="128" actId="2696"/>
        <pc:sldMkLst>
          <pc:docMk/>
          <pc:sldMk cId="2235084628" sldId="401"/>
        </pc:sldMkLst>
      </pc:sldChg>
      <pc:sldChg chg="del">
        <pc:chgData name="Jim Fleming" userId="161791bae1afb603" providerId="LiveId" clId="{CB99FD44-2B9C-A44E-A58F-865F6EBB901C}" dt="2022-09-24T23:30:44.952" v="129" actId="2696"/>
        <pc:sldMkLst>
          <pc:docMk/>
          <pc:sldMk cId="3955401511" sldId="402"/>
        </pc:sldMkLst>
      </pc:sldChg>
      <pc:sldChg chg="del">
        <pc:chgData name="Jim Fleming" userId="161791bae1afb603" providerId="LiveId" clId="{CB99FD44-2B9C-A44E-A58F-865F6EBB901C}" dt="2022-09-24T23:30:45.789" v="130" actId="2696"/>
        <pc:sldMkLst>
          <pc:docMk/>
          <pc:sldMk cId="769082740" sldId="403"/>
        </pc:sldMkLst>
      </pc:sldChg>
      <pc:sldChg chg="del">
        <pc:chgData name="Jim Fleming" userId="161791bae1afb603" providerId="LiveId" clId="{CB99FD44-2B9C-A44E-A58F-865F6EBB901C}" dt="2022-09-25T16:46:32.440" v="221" actId="2696"/>
        <pc:sldMkLst>
          <pc:docMk/>
          <pc:sldMk cId="467348810" sldId="404"/>
        </pc:sldMkLst>
      </pc:sldChg>
      <pc:sldChg chg="del">
        <pc:chgData name="Jim Fleming" userId="161791bae1afb603" providerId="LiveId" clId="{CB99FD44-2B9C-A44E-A58F-865F6EBB901C}" dt="2022-09-25T16:46:32.440" v="221" actId="2696"/>
        <pc:sldMkLst>
          <pc:docMk/>
          <pc:sldMk cId="2052419234" sldId="405"/>
        </pc:sldMkLst>
      </pc:sldChg>
      <pc:sldChg chg="modSp mod ord">
        <pc:chgData name="Jim Fleming" userId="161791bae1afb603" providerId="LiveId" clId="{CB99FD44-2B9C-A44E-A58F-865F6EBB901C}" dt="2022-09-24T23:41:33.590" v="214" actId="20578"/>
        <pc:sldMkLst>
          <pc:docMk/>
          <pc:sldMk cId="3301827054" sldId="420"/>
        </pc:sldMkLst>
        <pc:spChg chg="mod">
          <ac:chgData name="Jim Fleming" userId="161791bae1afb603" providerId="LiveId" clId="{CB99FD44-2B9C-A44E-A58F-865F6EBB901C}" dt="2022-09-24T23:20:11.640" v="26" actId="20577"/>
          <ac:spMkLst>
            <pc:docMk/>
            <pc:sldMk cId="3301827054" sldId="420"/>
            <ac:spMk id="2" creationId="{56E8B136-55D1-C229-815B-0FAB21102D38}"/>
          </ac:spMkLst>
        </pc:spChg>
        <pc:spChg chg="mod">
          <ac:chgData name="Jim Fleming" userId="161791bae1afb603" providerId="LiveId" clId="{CB99FD44-2B9C-A44E-A58F-865F6EBB901C}" dt="2022-09-24T23:18:36.648" v="7" actId="20577"/>
          <ac:spMkLst>
            <pc:docMk/>
            <pc:sldMk cId="3301827054" sldId="420"/>
            <ac:spMk id="3" creationId="{D7D72439-284A-008E-61E4-489A6FFD0D14}"/>
          </ac:spMkLst>
        </pc:spChg>
      </pc:sldChg>
      <pc:sldChg chg="del">
        <pc:chgData name="Jim Fleming" userId="161791bae1afb603" providerId="LiveId" clId="{CB99FD44-2B9C-A44E-A58F-865F6EBB901C}" dt="2022-09-24T23:20:16.096" v="27" actId="2696"/>
        <pc:sldMkLst>
          <pc:docMk/>
          <pc:sldMk cId="1265258430" sldId="421"/>
        </pc:sldMkLst>
      </pc:sldChg>
      <pc:sldChg chg="del">
        <pc:chgData name="Jim Fleming" userId="161791bae1afb603" providerId="LiveId" clId="{CB99FD44-2B9C-A44E-A58F-865F6EBB901C}" dt="2022-09-24T23:20:18.990" v="29" actId="2696"/>
        <pc:sldMkLst>
          <pc:docMk/>
          <pc:sldMk cId="2133918374" sldId="422"/>
        </pc:sldMkLst>
      </pc:sldChg>
      <pc:sldChg chg="del">
        <pc:chgData name="Jim Fleming" userId="161791bae1afb603" providerId="LiveId" clId="{CB99FD44-2B9C-A44E-A58F-865F6EBB901C}" dt="2022-09-24T23:20:17.181" v="28" actId="2696"/>
        <pc:sldMkLst>
          <pc:docMk/>
          <pc:sldMk cId="3545191736" sldId="423"/>
        </pc:sldMkLst>
      </pc:sldChg>
      <pc:sldChg chg="del">
        <pc:chgData name="Jim Fleming" userId="161791bae1afb603" providerId="LiveId" clId="{CB99FD44-2B9C-A44E-A58F-865F6EBB901C}" dt="2022-09-25T16:46:32.440" v="221" actId="2696"/>
        <pc:sldMkLst>
          <pc:docMk/>
          <pc:sldMk cId="2710112631" sldId="424"/>
        </pc:sldMkLst>
      </pc:sldChg>
      <pc:sldChg chg="del">
        <pc:chgData name="Jim Fleming" userId="161791bae1afb603" providerId="LiveId" clId="{CB99FD44-2B9C-A44E-A58F-865F6EBB901C}" dt="2022-09-24T23:20:21.653" v="30" actId="2696"/>
        <pc:sldMkLst>
          <pc:docMk/>
          <pc:sldMk cId="2024900997" sldId="425"/>
        </pc:sldMkLst>
      </pc:sldChg>
      <pc:sldChg chg="del">
        <pc:chgData name="Jim Fleming" userId="161791bae1afb603" providerId="LiveId" clId="{CB99FD44-2B9C-A44E-A58F-865F6EBB901C}" dt="2022-09-25T16:46:32.440" v="221" actId="2696"/>
        <pc:sldMkLst>
          <pc:docMk/>
          <pc:sldMk cId="95080569" sldId="426"/>
        </pc:sldMkLst>
      </pc:sldChg>
      <pc:sldChg chg="modSp add mod ord modShow">
        <pc:chgData name="Jim Fleming" userId="161791bae1afb603" providerId="LiveId" clId="{CB99FD44-2B9C-A44E-A58F-865F6EBB901C}" dt="2022-09-24T23:28:23.297" v="120" actId="20577"/>
        <pc:sldMkLst>
          <pc:docMk/>
          <pc:sldMk cId="1629820668" sldId="427"/>
        </pc:sldMkLst>
        <pc:spChg chg="mod">
          <ac:chgData name="Jim Fleming" userId="161791bae1afb603" providerId="LiveId" clId="{CB99FD44-2B9C-A44E-A58F-865F6EBB901C}" dt="2022-09-24T23:28:23.297" v="120" actId="20577"/>
          <ac:spMkLst>
            <pc:docMk/>
            <pc:sldMk cId="1629820668" sldId="427"/>
            <ac:spMk id="14" creationId="{5F776F3F-31E1-B7AA-5D11-1AB1A9490BFE}"/>
          </ac:spMkLst>
        </pc:spChg>
      </pc:sldChg>
      <pc:sldChg chg="modSp add mod">
        <pc:chgData name="Jim Fleming" userId="161791bae1afb603" providerId="LiveId" clId="{CB99FD44-2B9C-A44E-A58F-865F6EBB901C}" dt="2022-09-24T23:22:55.990" v="43" actId="114"/>
        <pc:sldMkLst>
          <pc:docMk/>
          <pc:sldMk cId="4080039785" sldId="428"/>
        </pc:sldMkLst>
        <pc:spChg chg="mod">
          <ac:chgData name="Jim Fleming" userId="161791bae1afb603" providerId="LiveId" clId="{CB99FD44-2B9C-A44E-A58F-865F6EBB901C}" dt="2022-09-24T23:22:55.990" v="43" actId="114"/>
          <ac:spMkLst>
            <pc:docMk/>
            <pc:sldMk cId="4080039785" sldId="428"/>
            <ac:spMk id="14" creationId="{5F776F3F-31E1-B7AA-5D11-1AB1A9490BFE}"/>
          </ac:spMkLst>
        </pc:spChg>
      </pc:sldChg>
      <pc:sldChg chg="modSp add mod">
        <pc:chgData name="Jim Fleming" userId="161791bae1afb603" providerId="LiveId" clId="{CB99FD44-2B9C-A44E-A58F-865F6EBB901C}" dt="2022-09-24T23:23:42.106" v="53" actId="5793"/>
        <pc:sldMkLst>
          <pc:docMk/>
          <pc:sldMk cId="565657537" sldId="429"/>
        </pc:sldMkLst>
        <pc:spChg chg="mod">
          <ac:chgData name="Jim Fleming" userId="161791bae1afb603" providerId="LiveId" clId="{CB99FD44-2B9C-A44E-A58F-865F6EBB901C}" dt="2022-09-24T23:23:42.106" v="53" actId="5793"/>
          <ac:spMkLst>
            <pc:docMk/>
            <pc:sldMk cId="565657537" sldId="429"/>
            <ac:spMk id="14" creationId="{5F776F3F-31E1-B7AA-5D11-1AB1A9490BFE}"/>
          </ac:spMkLst>
        </pc:spChg>
      </pc:sldChg>
      <pc:sldChg chg="modSp add mod">
        <pc:chgData name="Jim Fleming" userId="161791bae1afb603" providerId="LiveId" clId="{CB99FD44-2B9C-A44E-A58F-865F6EBB901C}" dt="2022-09-24T23:23:38.273" v="49" actId="6549"/>
        <pc:sldMkLst>
          <pc:docMk/>
          <pc:sldMk cId="660845488" sldId="430"/>
        </pc:sldMkLst>
        <pc:spChg chg="mod">
          <ac:chgData name="Jim Fleming" userId="161791bae1afb603" providerId="LiveId" clId="{CB99FD44-2B9C-A44E-A58F-865F6EBB901C}" dt="2022-09-24T23:23:38.273" v="49" actId="6549"/>
          <ac:spMkLst>
            <pc:docMk/>
            <pc:sldMk cId="660845488" sldId="430"/>
            <ac:spMk id="14" creationId="{5F776F3F-31E1-B7AA-5D11-1AB1A9490BFE}"/>
          </ac:spMkLst>
        </pc:spChg>
      </pc:sldChg>
      <pc:sldChg chg="modSp add mod">
        <pc:chgData name="Jim Fleming" userId="161791bae1afb603" providerId="LiveId" clId="{CB99FD44-2B9C-A44E-A58F-865F6EBB901C}" dt="2022-09-24T23:24:16.269" v="61" actId="5793"/>
        <pc:sldMkLst>
          <pc:docMk/>
          <pc:sldMk cId="2096874057" sldId="431"/>
        </pc:sldMkLst>
        <pc:spChg chg="mod">
          <ac:chgData name="Jim Fleming" userId="161791bae1afb603" providerId="LiveId" clId="{CB99FD44-2B9C-A44E-A58F-865F6EBB901C}" dt="2022-09-24T23:24:16.269" v="61" actId="5793"/>
          <ac:spMkLst>
            <pc:docMk/>
            <pc:sldMk cId="2096874057" sldId="431"/>
            <ac:spMk id="14" creationId="{5F776F3F-31E1-B7AA-5D11-1AB1A9490BFE}"/>
          </ac:spMkLst>
        </pc:spChg>
      </pc:sldChg>
      <pc:sldChg chg="modSp add mod">
        <pc:chgData name="Jim Fleming" userId="161791bae1afb603" providerId="LiveId" clId="{CB99FD44-2B9C-A44E-A58F-865F6EBB901C}" dt="2022-09-24T23:24:39.958" v="70" actId="20577"/>
        <pc:sldMkLst>
          <pc:docMk/>
          <pc:sldMk cId="4041412299" sldId="432"/>
        </pc:sldMkLst>
        <pc:spChg chg="mod">
          <ac:chgData name="Jim Fleming" userId="161791bae1afb603" providerId="LiveId" clId="{CB99FD44-2B9C-A44E-A58F-865F6EBB901C}" dt="2022-09-24T23:24:39.958" v="70" actId="20577"/>
          <ac:spMkLst>
            <pc:docMk/>
            <pc:sldMk cId="4041412299" sldId="432"/>
            <ac:spMk id="14" creationId="{5F776F3F-31E1-B7AA-5D11-1AB1A9490BFE}"/>
          </ac:spMkLst>
        </pc:spChg>
      </pc:sldChg>
      <pc:sldChg chg="modSp add mod">
        <pc:chgData name="Jim Fleming" userId="161791bae1afb603" providerId="LiveId" clId="{CB99FD44-2B9C-A44E-A58F-865F6EBB901C}" dt="2022-09-24T23:26:12.899" v="92" actId="5793"/>
        <pc:sldMkLst>
          <pc:docMk/>
          <pc:sldMk cId="590634046" sldId="433"/>
        </pc:sldMkLst>
        <pc:spChg chg="mod">
          <ac:chgData name="Jim Fleming" userId="161791bae1afb603" providerId="LiveId" clId="{CB99FD44-2B9C-A44E-A58F-865F6EBB901C}" dt="2022-09-24T23:26:12.899" v="92" actId="5793"/>
          <ac:spMkLst>
            <pc:docMk/>
            <pc:sldMk cId="590634046" sldId="433"/>
            <ac:spMk id="6" creationId="{D7C5DCB2-FE9C-D43A-BFA6-2251DABF1E0D}"/>
          </ac:spMkLst>
        </pc:spChg>
      </pc:sldChg>
      <pc:sldChg chg="modSp add mod">
        <pc:chgData name="Jim Fleming" userId="161791bae1afb603" providerId="LiveId" clId="{CB99FD44-2B9C-A44E-A58F-865F6EBB901C}" dt="2022-09-24T23:26:19.451" v="93" actId="6549"/>
        <pc:sldMkLst>
          <pc:docMk/>
          <pc:sldMk cId="40140382" sldId="434"/>
        </pc:sldMkLst>
        <pc:spChg chg="mod">
          <ac:chgData name="Jim Fleming" userId="161791bae1afb603" providerId="LiveId" clId="{CB99FD44-2B9C-A44E-A58F-865F6EBB901C}" dt="2022-09-24T23:26:19.451" v="93" actId="6549"/>
          <ac:spMkLst>
            <pc:docMk/>
            <pc:sldMk cId="40140382" sldId="434"/>
            <ac:spMk id="6" creationId="{D7C5DCB2-FE9C-D43A-BFA6-2251DABF1E0D}"/>
          </ac:spMkLst>
        </pc:spChg>
      </pc:sldChg>
      <pc:sldChg chg="add del">
        <pc:chgData name="Jim Fleming" userId="161791bae1afb603" providerId="LiveId" clId="{CB99FD44-2B9C-A44E-A58F-865F6EBB901C}" dt="2022-09-24T23:25:58.610" v="82" actId="2696"/>
        <pc:sldMkLst>
          <pc:docMk/>
          <pc:sldMk cId="1689707628" sldId="434"/>
        </pc:sldMkLst>
      </pc:sldChg>
      <pc:sldChg chg="modSp add mod ord">
        <pc:chgData name="Jim Fleming" userId="161791bae1afb603" providerId="LiveId" clId="{CB99FD44-2B9C-A44E-A58F-865F6EBB901C}" dt="2022-09-24T23:38:35.042" v="190" actId="20578"/>
        <pc:sldMkLst>
          <pc:docMk/>
          <pc:sldMk cId="2789784012" sldId="435"/>
        </pc:sldMkLst>
        <pc:spChg chg="mod">
          <ac:chgData name="Jim Fleming" userId="161791bae1afb603" providerId="LiveId" clId="{CB99FD44-2B9C-A44E-A58F-865F6EBB901C}" dt="2022-09-24T23:27:54.972" v="112" actId="5793"/>
          <ac:spMkLst>
            <pc:docMk/>
            <pc:sldMk cId="2789784012" sldId="435"/>
            <ac:spMk id="6" creationId="{D7C5DCB2-FE9C-D43A-BFA6-2251DABF1E0D}"/>
          </ac:spMkLst>
        </pc:spChg>
      </pc:sldChg>
      <pc:sldChg chg="modSp add mod ord">
        <pc:chgData name="Jim Fleming" userId="161791bae1afb603" providerId="LiveId" clId="{CB99FD44-2B9C-A44E-A58F-865F6EBB901C}" dt="2022-09-24T23:38:35.042" v="190" actId="20578"/>
        <pc:sldMkLst>
          <pc:docMk/>
          <pc:sldMk cId="3922373672" sldId="436"/>
        </pc:sldMkLst>
        <pc:spChg chg="mod">
          <ac:chgData name="Jim Fleming" userId="161791bae1afb603" providerId="LiveId" clId="{CB99FD44-2B9C-A44E-A58F-865F6EBB901C}" dt="2022-09-24T23:29:46.903" v="124" actId="313"/>
          <ac:spMkLst>
            <pc:docMk/>
            <pc:sldMk cId="3922373672" sldId="436"/>
            <ac:spMk id="6" creationId="{D7C5DCB2-FE9C-D43A-BFA6-2251DABF1E0D}"/>
          </ac:spMkLst>
        </pc:spChg>
      </pc:sldChg>
      <pc:sldChg chg="modSp add mod ord modShow">
        <pc:chgData name="Jim Fleming" userId="161791bae1afb603" providerId="LiveId" clId="{CB99FD44-2B9C-A44E-A58F-865F6EBB901C}" dt="2022-09-24T23:40:06.001" v="201" actId="20577"/>
        <pc:sldMkLst>
          <pc:docMk/>
          <pc:sldMk cId="1616430671" sldId="437"/>
        </pc:sldMkLst>
        <pc:spChg chg="mod">
          <ac:chgData name="Jim Fleming" userId="161791bae1afb603" providerId="LiveId" clId="{CB99FD44-2B9C-A44E-A58F-865F6EBB901C}" dt="2022-09-24T23:40:06.001" v="201" actId="20577"/>
          <ac:spMkLst>
            <pc:docMk/>
            <pc:sldMk cId="1616430671" sldId="437"/>
            <ac:spMk id="14" creationId="{5F776F3F-31E1-B7AA-5D11-1AB1A9490BFE}"/>
          </ac:spMkLst>
        </pc:spChg>
      </pc:sldChg>
      <pc:sldChg chg="modSp add mod ord">
        <pc:chgData name="Jim Fleming" userId="161791bae1afb603" providerId="LiveId" clId="{CB99FD44-2B9C-A44E-A58F-865F6EBB901C}" dt="2022-09-24T23:37:48.371" v="187" actId="20578"/>
        <pc:sldMkLst>
          <pc:docMk/>
          <pc:sldMk cId="3107090842" sldId="438"/>
        </pc:sldMkLst>
        <pc:spChg chg="mod">
          <ac:chgData name="Jim Fleming" userId="161791bae1afb603" providerId="LiveId" clId="{CB99FD44-2B9C-A44E-A58F-865F6EBB901C}" dt="2022-09-24T23:32:00.175" v="148" actId="5793"/>
          <ac:spMkLst>
            <pc:docMk/>
            <pc:sldMk cId="3107090842" sldId="438"/>
            <ac:spMk id="14" creationId="{5F776F3F-31E1-B7AA-5D11-1AB1A9490BFE}"/>
          </ac:spMkLst>
        </pc:spChg>
      </pc:sldChg>
      <pc:sldChg chg="modSp add mod ord">
        <pc:chgData name="Jim Fleming" userId="161791bae1afb603" providerId="LiveId" clId="{CB99FD44-2B9C-A44E-A58F-865F6EBB901C}" dt="2022-09-24T23:37:48.371" v="187" actId="20578"/>
        <pc:sldMkLst>
          <pc:docMk/>
          <pc:sldMk cId="841590590" sldId="439"/>
        </pc:sldMkLst>
        <pc:spChg chg="mod">
          <ac:chgData name="Jim Fleming" userId="161791bae1afb603" providerId="LiveId" clId="{CB99FD44-2B9C-A44E-A58F-865F6EBB901C}" dt="2022-09-24T23:32:14.637" v="151" actId="20577"/>
          <ac:spMkLst>
            <pc:docMk/>
            <pc:sldMk cId="841590590" sldId="439"/>
            <ac:spMk id="14" creationId="{5F776F3F-31E1-B7AA-5D11-1AB1A9490BFE}"/>
          </ac:spMkLst>
        </pc:spChg>
      </pc:sldChg>
      <pc:sldChg chg="modSp add mod ord modShow">
        <pc:chgData name="Jim Fleming" userId="161791bae1afb603" providerId="LiveId" clId="{CB99FD44-2B9C-A44E-A58F-865F6EBB901C}" dt="2022-09-24T23:35:57.800" v="177" actId="20578"/>
        <pc:sldMkLst>
          <pc:docMk/>
          <pc:sldMk cId="60947821" sldId="440"/>
        </pc:sldMkLst>
        <pc:spChg chg="mod">
          <ac:chgData name="Jim Fleming" userId="161791bae1afb603" providerId="LiveId" clId="{CB99FD44-2B9C-A44E-A58F-865F6EBB901C}" dt="2022-09-24T23:34:23.072" v="162"/>
          <ac:spMkLst>
            <pc:docMk/>
            <pc:sldMk cId="60947821" sldId="440"/>
            <ac:spMk id="14" creationId="{5F776F3F-31E1-B7AA-5D11-1AB1A9490BFE}"/>
          </ac:spMkLst>
        </pc:spChg>
      </pc:sldChg>
      <pc:sldChg chg="modSp add del mod">
        <pc:chgData name="Jim Fleming" userId="161791bae1afb603" providerId="LiveId" clId="{CB99FD44-2B9C-A44E-A58F-865F6EBB901C}" dt="2022-09-24T23:32:59.736" v="158" actId="2696"/>
        <pc:sldMkLst>
          <pc:docMk/>
          <pc:sldMk cId="485875673" sldId="440"/>
        </pc:sldMkLst>
        <pc:spChg chg="mod">
          <ac:chgData name="Jim Fleming" userId="161791bae1afb603" providerId="LiveId" clId="{CB99FD44-2B9C-A44E-A58F-865F6EBB901C}" dt="2022-09-24T23:32:43.342" v="157" actId="20577"/>
          <ac:spMkLst>
            <pc:docMk/>
            <pc:sldMk cId="485875673" sldId="440"/>
            <ac:spMk id="14" creationId="{5F776F3F-31E1-B7AA-5D11-1AB1A9490BFE}"/>
          </ac:spMkLst>
        </pc:spChg>
      </pc:sldChg>
      <pc:sldChg chg="modSp add mod ord">
        <pc:chgData name="Jim Fleming" userId="161791bae1afb603" providerId="LiveId" clId="{CB99FD44-2B9C-A44E-A58F-865F6EBB901C}" dt="2022-09-24T23:38:12.918" v="189" actId="20578"/>
        <pc:sldMkLst>
          <pc:docMk/>
          <pc:sldMk cId="1942087957" sldId="441"/>
        </pc:sldMkLst>
        <pc:spChg chg="mod">
          <ac:chgData name="Jim Fleming" userId="161791bae1afb603" providerId="LiveId" clId="{CB99FD44-2B9C-A44E-A58F-865F6EBB901C}" dt="2022-09-24T23:35:09.890" v="174" actId="6549"/>
          <ac:spMkLst>
            <pc:docMk/>
            <pc:sldMk cId="1942087957" sldId="441"/>
            <ac:spMk id="14" creationId="{5F776F3F-31E1-B7AA-5D11-1AB1A9490BFE}"/>
          </ac:spMkLst>
        </pc:spChg>
      </pc:sldChg>
      <pc:sldChg chg="modSp add mod ord">
        <pc:chgData name="Jim Fleming" userId="161791bae1afb603" providerId="LiveId" clId="{CB99FD44-2B9C-A44E-A58F-865F6EBB901C}" dt="2022-09-24T23:39:10.186" v="191" actId="114"/>
        <pc:sldMkLst>
          <pc:docMk/>
          <pc:sldMk cId="1769235950" sldId="442"/>
        </pc:sldMkLst>
        <pc:spChg chg="mod">
          <ac:chgData name="Jim Fleming" userId="161791bae1afb603" providerId="LiveId" clId="{CB99FD44-2B9C-A44E-A58F-865F6EBB901C}" dt="2022-09-24T23:39:10.186" v="191" actId="114"/>
          <ac:spMkLst>
            <pc:docMk/>
            <pc:sldMk cId="1769235950" sldId="442"/>
            <ac:spMk id="14" creationId="{5F776F3F-31E1-B7AA-5D11-1AB1A9490BFE}"/>
          </ac:spMkLst>
        </pc:spChg>
      </pc:sldChg>
      <pc:sldChg chg="modSp add mod ord">
        <pc:chgData name="Jim Fleming" userId="161791bae1afb603" providerId="LiveId" clId="{CB99FD44-2B9C-A44E-A58F-865F6EBB901C}" dt="2022-09-24T23:38:08.243" v="188" actId="20578"/>
        <pc:sldMkLst>
          <pc:docMk/>
          <pc:sldMk cId="930153293" sldId="443"/>
        </pc:sldMkLst>
        <pc:spChg chg="mod">
          <ac:chgData name="Jim Fleming" userId="161791bae1afb603" providerId="LiveId" clId="{CB99FD44-2B9C-A44E-A58F-865F6EBB901C}" dt="2022-09-24T23:35:31.660" v="176"/>
          <ac:spMkLst>
            <pc:docMk/>
            <pc:sldMk cId="930153293" sldId="443"/>
            <ac:spMk id="14" creationId="{5F776F3F-31E1-B7AA-5D11-1AB1A9490BFE}"/>
          </ac:spMkLst>
        </pc:spChg>
      </pc:sldChg>
      <pc:sldChg chg="modSp add mod ord modShow">
        <pc:chgData name="Jim Fleming" userId="161791bae1afb603" providerId="LiveId" clId="{CB99FD44-2B9C-A44E-A58F-865F6EBB901C}" dt="2022-09-24T23:37:18.532" v="185" actId="20578"/>
        <pc:sldMkLst>
          <pc:docMk/>
          <pc:sldMk cId="3788366701" sldId="444"/>
        </pc:sldMkLst>
        <pc:spChg chg="mod">
          <ac:chgData name="Jim Fleming" userId="161791bae1afb603" providerId="LiveId" clId="{CB99FD44-2B9C-A44E-A58F-865F6EBB901C}" dt="2022-09-24T23:36:46.579" v="184" actId="114"/>
          <ac:spMkLst>
            <pc:docMk/>
            <pc:sldMk cId="3788366701" sldId="444"/>
            <ac:spMk id="14" creationId="{5F776F3F-31E1-B7AA-5D11-1AB1A9490BFE}"/>
          </ac:spMkLst>
        </pc:spChg>
      </pc:sldChg>
      <pc:sldChg chg="add ord">
        <pc:chgData name="Jim Fleming" userId="161791bae1afb603" providerId="LiveId" clId="{CB99FD44-2B9C-A44E-A58F-865F6EBB901C}" dt="2022-09-24T23:41:36.180" v="215" actId="20578"/>
        <pc:sldMkLst>
          <pc:docMk/>
          <pc:sldMk cId="529013736" sldId="445"/>
        </pc:sldMkLst>
      </pc:sldChg>
      <pc:sldChg chg="add del ord">
        <pc:chgData name="Jim Fleming" userId="161791bae1afb603" providerId="LiveId" clId="{CB99FD44-2B9C-A44E-A58F-865F6EBB901C}" dt="2022-09-25T01:42:43.794" v="219" actId="2696"/>
        <pc:sldMkLst>
          <pc:docMk/>
          <pc:sldMk cId="2564312050" sldId="446"/>
        </pc:sldMkLst>
      </pc:sldChg>
      <pc:sldChg chg="add del replId">
        <pc:chgData name="Jim Fleming" userId="161791bae1afb603" providerId="LiveId" clId="{CB99FD44-2B9C-A44E-A58F-865F6EBB901C}" dt="2022-09-24T23:41:45.579" v="218" actId="2696"/>
        <pc:sldMkLst>
          <pc:docMk/>
          <pc:sldMk cId="4131564642" sldId="447"/>
        </pc:sldMkLst>
      </pc:sldChg>
      <pc:sldChg chg="add ord">
        <pc:chgData name="Jim Fleming" userId="161791bae1afb603" providerId="LiveId" clId="{CB99FD44-2B9C-A44E-A58F-865F6EBB901C}" dt="2022-09-24T23:41:41.686" v="217" actId="20578"/>
        <pc:sldMkLst>
          <pc:docMk/>
          <pc:sldMk cId="991137864" sldId="448"/>
        </pc:sldMkLst>
      </pc:sldChg>
      <pc:sldChg chg="add del replId">
        <pc:chgData name="Jim Fleming" userId="161791bae1afb603" providerId="LiveId" clId="{CB99FD44-2B9C-A44E-A58F-865F6EBB901C}" dt="2022-09-24T23:41:45.579" v="218" actId="2696"/>
        <pc:sldMkLst>
          <pc:docMk/>
          <pc:sldMk cId="2217570042" sldId="449"/>
        </pc:sldMkLst>
      </pc:sldChg>
      <pc:sldChg chg="add del replId">
        <pc:chgData name="Jim Fleming" userId="161791bae1afb603" providerId="LiveId" clId="{CB99FD44-2B9C-A44E-A58F-865F6EBB901C}" dt="2022-09-24T23:41:45.579" v="218" actId="2696"/>
        <pc:sldMkLst>
          <pc:docMk/>
          <pc:sldMk cId="3844985869" sldId="450"/>
        </pc:sldMkLst>
      </pc:sldChg>
      <pc:sldChg chg="add replId">
        <pc:chgData name="Jim Fleming" userId="161791bae1afb603" providerId="LiveId" clId="{CB99FD44-2B9C-A44E-A58F-865F6EBB901C}" dt="2022-09-24T23:41:03.880" v="204" actId="2890"/>
        <pc:sldMkLst>
          <pc:docMk/>
          <pc:sldMk cId="3683835548" sldId="451"/>
        </pc:sldMkLst>
      </pc:sldChg>
      <pc:sldChg chg="add ord">
        <pc:chgData name="Jim Fleming" userId="161791bae1afb603" providerId="LiveId" clId="{CB99FD44-2B9C-A44E-A58F-865F6EBB901C}" dt="2022-09-24T23:41:22.554" v="211" actId="20578"/>
        <pc:sldMkLst>
          <pc:docMk/>
          <pc:sldMk cId="3869858578" sldId="452"/>
        </pc:sldMkLst>
      </pc:sldChg>
      <pc:sldChg chg="add ord replId">
        <pc:chgData name="Jim Fleming" userId="161791bae1afb603" providerId="LiveId" clId="{CB99FD44-2B9C-A44E-A58F-865F6EBB901C}" dt="2022-09-24T23:41:09.155" v="206" actId="20578"/>
        <pc:sldMkLst>
          <pc:docMk/>
          <pc:sldMk cId="1545973635" sldId="453"/>
        </pc:sldMkLst>
      </pc:sldChg>
      <pc:sldChg chg="add ord replId">
        <pc:chgData name="Jim Fleming" userId="161791bae1afb603" providerId="LiveId" clId="{CB99FD44-2B9C-A44E-A58F-865F6EBB901C}" dt="2022-09-24T23:41:11.130" v="207" actId="20578"/>
        <pc:sldMkLst>
          <pc:docMk/>
          <pc:sldMk cId="1455490111" sldId="454"/>
        </pc:sldMkLst>
      </pc:sldChg>
      <pc:sldChg chg="add ord replId">
        <pc:chgData name="Jim Fleming" userId="161791bae1afb603" providerId="LiveId" clId="{CB99FD44-2B9C-A44E-A58F-865F6EBB901C}" dt="2022-09-24T23:41:25.782" v="212" actId="20578"/>
        <pc:sldMkLst>
          <pc:docMk/>
          <pc:sldMk cId="1677611907" sldId="455"/>
        </pc:sldMkLst>
      </pc:sldChg>
      <pc:sldChg chg="add ord replId">
        <pc:chgData name="Jim Fleming" userId="161791bae1afb603" providerId="LiveId" clId="{CB99FD44-2B9C-A44E-A58F-865F6EBB901C}" dt="2022-09-24T23:41:13.672" v="208" actId="20578"/>
        <pc:sldMkLst>
          <pc:docMk/>
          <pc:sldMk cId="2049735522" sldId="456"/>
        </pc:sldMkLst>
      </pc:sldChg>
      <pc:sldChg chg="add ord replId">
        <pc:chgData name="Jim Fleming" userId="161791bae1afb603" providerId="LiveId" clId="{CB99FD44-2B9C-A44E-A58F-865F6EBB901C}" dt="2022-09-24T23:41:29.771" v="213" actId="20578"/>
        <pc:sldMkLst>
          <pc:docMk/>
          <pc:sldMk cId="2610294723" sldId="457"/>
        </pc:sldMkLst>
      </pc:sldChg>
      <pc:sldChg chg="add ord replId">
        <pc:chgData name="Jim Fleming" userId="161791bae1afb603" providerId="LiveId" clId="{CB99FD44-2B9C-A44E-A58F-865F6EBB901C}" dt="2022-09-24T23:41:18.800" v="210" actId="20578"/>
        <pc:sldMkLst>
          <pc:docMk/>
          <pc:sldMk cId="2216321066" sldId="458"/>
        </pc:sldMkLst>
      </pc:sldChg>
      <pc:sldChg chg="add ord replId">
        <pc:chgData name="Jim Fleming" userId="161791bae1afb603" providerId="LiveId" clId="{CB99FD44-2B9C-A44E-A58F-865F6EBB901C}" dt="2022-09-24T23:41:15.456" v="209" actId="20578"/>
        <pc:sldMkLst>
          <pc:docMk/>
          <pc:sldMk cId="1234986354" sldId="459"/>
        </pc:sldMkLst>
      </pc:sldChg>
    </pc:docChg>
  </pc:docChgLst>
  <pc:docChgLst>
    <pc:chgData name="Jim Fleming" userId="161791bae1afb603" providerId="LiveId" clId="{F66FFDDD-5F75-4548-ABBF-5A53E03DCE03}"/>
    <pc:docChg chg="undo custSel addSld delSld modSld sldOrd modMainMaster">
      <pc:chgData name="Jim Fleming" userId="161791bae1afb603" providerId="LiveId" clId="{F66FFDDD-5F75-4548-ABBF-5A53E03DCE03}" dt="2022-09-10T21:30:15.101" v="2881" actId="2696"/>
      <pc:docMkLst>
        <pc:docMk/>
      </pc:docMkLst>
      <pc:sldChg chg="addSp delSp delDesignElem">
        <pc:chgData name="Jim Fleming" userId="161791bae1afb603" providerId="LiveId" clId="{F66FFDDD-5F75-4548-ABBF-5A53E03DCE03}" dt="2022-09-10T20:46:45.182" v="13"/>
        <pc:sldMkLst>
          <pc:docMk/>
          <pc:sldMk cId="2585106482" sldId="325"/>
        </pc:sldMkLst>
        <pc:spChg chg="add del">
          <ac:chgData name="Jim Fleming" userId="161791bae1afb603" providerId="LiveId" clId="{F66FFDDD-5F75-4548-ABBF-5A53E03DCE03}" dt="2022-09-10T20:46:45.182" v="13"/>
          <ac:spMkLst>
            <pc:docMk/>
            <pc:sldMk cId="2585106482" sldId="325"/>
            <ac:spMk id="2" creationId="{60F7FF2C-727C-1F82-45C3-2151B2A44E2C}"/>
          </ac:spMkLst>
        </pc:spChg>
      </pc:sldChg>
      <pc:sldChg chg="modSp del mod ord setBg">
        <pc:chgData name="Jim Fleming" userId="161791bae1afb603" providerId="LiveId" clId="{F66FFDDD-5F75-4548-ABBF-5A53E03DCE03}" dt="2022-09-10T21:29:24.367" v="2877" actId="2696"/>
        <pc:sldMkLst>
          <pc:docMk/>
          <pc:sldMk cId="2671222331" sldId="330"/>
        </pc:sldMkLst>
        <pc:spChg chg="mod">
          <ac:chgData name="Jim Fleming" userId="161791bae1afb603" providerId="LiveId" clId="{F66FFDDD-5F75-4548-ABBF-5A53E03DCE03}" dt="2022-09-10T20:50:22.766" v="40" actId="20577"/>
          <ac:spMkLst>
            <pc:docMk/>
            <pc:sldMk cId="2671222331" sldId="330"/>
            <ac:spMk id="2" creationId="{56E8B136-55D1-C229-815B-0FAB21102D38}"/>
          </ac:spMkLst>
        </pc:spChg>
        <pc:spChg chg="mod">
          <ac:chgData name="Jim Fleming" userId="161791bae1afb603" providerId="LiveId" clId="{F66FFDDD-5F75-4548-ABBF-5A53E03DCE03}" dt="2022-09-10T20:50:26.697" v="44" actId="20577"/>
          <ac:spMkLst>
            <pc:docMk/>
            <pc:sldMk cId="2671222331" sldId="330"/>
            <ac:spMk id="3" creationId="{D7D72439-284A-008E-61E4-489A6FFD0D14}"/>
          </ac:spMkLst>
        </pc:spChg>
      </pc:sldChg>
      <pc:sldChg chg="ord setBg">
        <pc:chgData name="Jim Fleming" userId="161791bae1afb603" providerId="LiveId" clId="{F66FFDDD-5F75-4548-ABBF-5A53E03DCE03}" dt="2022-09-10T21:23:11.061" v="2838" actId="20578"/>
        <pc:sldMkLst>
          <pc:docMk/>
          <pc:sldMk cId="828178651" sldId="331"/>
        </pc:sldMkLst>
      </pc:sldChg>
      <pc:sldChg chg="modSp mod setBg">
        <pc:chgData name="Jim Fleming" userId="161791bae1afb603" providerId="LiveId" clId="{F66FFDDD-5F75-4548-ABBF-5A53E03DCE03}" dt="2022-09-10T20:50:48.776" v="51" actId="6549"/>
        <pc:sldMkLst>
          <pc:docMk/>
          <pc:sldMk cId="3964023673" sldId="336"/>
        </pc:sldMkLst>
        <pc:spChg chg="mod">
          <ac:chgData name="Jim Fleming" userId="161791bae1afb603" providerId="LiveId" clId="{F66FFDDD-5F75-4548-ABBF-5A53E03DCE03}" dt="2022-09-10T20:50:32.861" v="48" actId="20577"/>
          <ac:spMkLst>
            <pc:docMk/>
            <pc:sldMk cId="3964023673" sldId="336"/>
            <ac:spMk id="2" creationId="{56E8B136-55D1-C229-815B-0FAB21102D38}"/>
          </ac:spMkLst>
        </pc:spChg>
        <pc:spChg chg="mod">
          <ac:chgData name="Jim Fleming" userId="161791bae1afb603" providerId="LiveId" clId="{F66FFDDD-5F75-4548-ABBF-5A53E03DCE03}" dt="2022-09-10T20:50:48.776" v="51" actId="6549"/>
          <ac:spMkLst>
            <pc:docMk/>
            <pc:sldMk cId="3964023673" sldId="336"/>
            <ac:spMk id="3" creationId="{D7D72439-284A-008E-61E4-489A6FFD0D14}"/>
          </ac:spMkLst>
        </pc:spChg>
      </pc:sldChg>
      <pc:sldChg chg="addSp delSp modSp add del mod ord setBg delDesignElem">
        <pc:chgData name="Jim Fleming" userId="161791bae1afb603" providerId="LiveId" clId="{F66FFDDD-5F75-4548-ABBF-5A53E03DCE03}" dt="2022-09-10T21:23:14.681" v="2839" actId="2696"/>
        <pc:sldMkLst>
          <pc:docMk/>
          <pc:sldMk cId="1973120283" sldId="344"/>
        </pc:sldMkLst>
        <pc:spChg chg="add del mod">
          <ac:chgData name="Jim Fleming" userId="161791bae1afb603" providerId="LiveId" clId="{F66FFDDD-5F75-4548-ABBF-5A53E03DCE03}" dt="2022-09-10T20:54:00.769" v="75" actId="478"/>
          <ac:spMkLst>
            <pc:docMk/>
            <pc:sldMk cId="1973120283" sldId="344"/>
            <ac:spMk id="4" creationId="{404216EF-8E18-C47C-EA86-696730B94704}"/>
          </ac:spMkLst>
        </pc:spChg>
        <pc:spChg chg="mod">
          <ac:chgData name="Jim Fleming" userId="161791bae1afb603" providerId="LiveId" clId="{F66FFDDD-5F75-4548-ABBF-5A53E03DCE03}" dt="2022-09-10T20:55:15.561" v="107" actId="3064"/>
          <ac:spMkLst>
            <pc:docMk/>
            <pc:sldMk cId="1973120283" sldId="344"/>
            <ac:spMk id="14" creationId="{5F776F3F-31E1-B7AA-5D11-1AB1A9490BFE}"/>
          </ac:spMkLst>
        </pc:spChg>
        <pc:spChg chg="del mod">
          <ac:chgData name="Jim Fleming" userId="161791bae1afb603" providerId="LiveId" clId="{F66FFDDD-5F75-4548-ABBF-5A53E03DCE03}" dt="2022-09-10T20:53:58.716" v="74" actId="478"/>
          <ac:spMkLst>
            <pc:docMk/>
            <pc:sldMk cId="1973120283" sldId="344"/>
            <ac:spMk id="15" creationId="{471D51D5-D023-7649-17ED-5DEAD848493E}"/>
          </ac:spMkLst>
        </pc:spChg>
        <pc:spChg chg="del">
          <ac:chgData name="Jim Fleming" userId="161791bae1afb603" providerId="LiveId" clId="{F66FFDDD-5F75-4548-ABBF-5A53E03DCE03}" dt="2022-09-10T20:47:45.606" v="18"/>
          <ac:spMkLst>
            <pc:docMk/>
            <pc:sldMk cId="1973120283" sldId="344"/>
            <ac:spMk id="6158" creationId="{B0792D4F-247E-46FE-85FC-881DEFA41D94}"/>
          </ac:spMkLst>
        </pc:spChg>
        <pc:cxnChg chg="add mod">
          <ac:chgData name="Jim Fleming" userId="161791bae1afb603" providerId="LiveId" clId="{F66FFDDD-5F75-4548-ABBF-5A53E03DCE03}" dt="2022-09-10T20:47:54.173" v="21" actId="208"/>
          <ac:cxnSpMkLst>
            <pc:docMk/>
            <pc:sldMk cId="1973120283" sldId="344"/>
            <ac:cxnSpMk id="2" creationId="{908CDA9F-0CA3-BDCE-BEC8-35F9FCB1176B}"/>
          </ac:cxnSpMkLst>
        </pc:cxnChg>
        <pc:cxnChg chg="del">
          <ac:chgData name="Jim Fleming" userId="161791bae1afb603" providerId="LiveId" clId="{F66FFDDD-5F75-4548-ABBF-5A53E03DCE03}" dt="2022-09-10T20:47:45.606" v="18"/>
          <ac:cxnSpMkLst>
            <pc:docMk/>
            <pc:sldMk cId="1973120283" sldId="344"/>
            <ac:cxnSpMk id="6160" creationId="{7AD0F4D2-80E7-4A78-82EE-BEAEE4945407}"/>
          </ac:cxnSpMkLst>
        </pc:cxnChg>
      </pc:sldChg>
      <pc:sldChg chg="addSp delSp modSp del mod ord setBg delDesignElem">
        <pc:chgData name="Jim Fleming" userId="161791bae1afb603" providerId="LiveId" clId="{F66FFDDD-5F75-4548-ABBF-5A53E03DCE03}" dt="2022-09-10T21:27:00.846" v="2872" actId="2696"/>
        <pc:sldMkLst>
          <pc:docMk/>
          <pc:sldMk cId="3980784056" sldId="354"/>
        </pc:sldMkLst>
        <pc:spChg chg="add del mod">
          <ac:chgData name="Jim Fleming" userId="161791bae1afb603" providerId="LiveId" clId="{F66FFDDD-5F75-4548-ABBF-5A53E03DCE03}" dt="2022-09-10T20:56:53.096" v="167" actId="478"/>
          <ac:spMkLst>
            <pc:docMk/>
            <pc:sldMk cId="3980784056" sldId="354"/>
            <ac:spMk id="4" creationId="{530E90A0-6FF5-7237-630E-DFCC2FFF17EF}"/>
          </ac:spMkLst>
        </pc:spChg>
        <pc:spChg chg="mod">
          <ac:chgData name="Jim Fleming" userId="161791bae1afb603" providerId="LiveId" clId="{F66FFDDD-5F75-4548-ABBF-5A53E03DCE03}" dt="2022-09-10T21:03:15.569" v="1054" actId="20577"/>
          <ac:spMkLst>
            <pc:docMk/>
            <pc:sldMk cId="3980784056" sldId="354"/>
            <ac:spMk id="6" creationId="{D7C5DCB2-FE9C-D43A-BFA6-2251DABF1E0D}"/>
          </ac:spMkLst>
        </pc:spChg>
        <pc:spChg chg="del">
          <ac:chgData name="Jim Fleming" userId="161791bae1afb603" providerId="LiveId" clId="{F66FFDDD-5F75-4548-ABBF-5A53E03DCE03}" dt="2022-09-10T20:56:51.929" v="166" actId="478"/>
          <ac:spMkLst>
            <pc:docMk/>
            <pc:sldMk cId="3980784056" sldId="354"/>
            <ac:spMk id="7" creationId="{47373CE5-F17B-81FD-87B5-1339FAEAC35D}"/>
          </ac:spMkLst>
        </pc:spChg>
        <pc:spChg chg="add del">
          <ac:chgData name="Jim Fleming" userId="161791bae1afb603" providerId="LiveId" clId="{F66FFDDD-5F75-4548-ABBF-5A53E03DCE03}" dt="2022-09-10T20:46:45.182" v="13"/>
          <ac:spMkLst>
            <pc:docMk/>
            <pc:sldMk cId="3980784056" sldId="354"/>
            <ac:spMk id="8199" creationId="{B0792D4F-247E-46FE-85FC-881DEFA41D94}"/>
          </ac:spMkLst>
        </pc:spChg>
        <pc:picChg chg="del">
          <ac:chgData name="Jim Fleming" userId="161791bae1afb603" providerId="LiveId" clId="{F66FFDDD-5F75-4548-ABBF-5A53E03DCE03}" dt="2022-09-10T21:02:34.044" v="896" actId="478"/>
          <ac:picMkLst>
            <pc:docMk/>
            <pc:sldMk cId="3980784056" sldId="354"/>
            <ac:picMk id="2" creationId="{DC6EF0D6-93B0-9FAB-43CF-2B1CAE8F8E94}"/>
          </ac:picMkLst>
        </pc:picChg>
        <pc:picChg chg="add mod">
          <ac:chgData name="Jim Fleming" userId="161791bae1afb603" providerId="LiveId" clId="{F66FFDDD-5F75-4548-ABBF-5A53E03DCE03}" dt="2022-09-10T21:23:03.496" v="2837"/>
          <ac:picMkLst>
            <pc:docMk/>
            <pc:sldMk cId="3980784056" sldId="354"/>
            <ac:picMk id="5" creationId="{1EC67B4D-B354-4CEF-B8AD-F88563095AB5}"/>
          </ac:picMkLst>
        </pc:picChg>
        <pc:picChg chg="add mod">
          <ac:chgData name="Jim Fleming" userId="161791bae1afb603" providerId="LiveId" clId="{F66FFDDD-5F75-4548-ABBF-5A53E03DCE03}" dt="2022-09-10T21:23:03.496" v="2837"/>
          <ac:picMkLst>
            <pc:docMk/>
            <pc:sldMk cId="3980784056" sldId="354"/>
            <ac:picMk id="8" creationId="{D9C50885-5F42-6F2D-B877-0B20E76AEF8B}"/>
          </ac:picMkLst>
        </pc:picChg>
        <pc:cxnChg chg="add del">
          <ac:chgData name="Jim Fleming" userId="161791bae1afb603" providerId="LiveId" clId="{F66FFDDD-5F75-4548-ABBF-5A53E03DCE03}" dt="2022-09-10T20:46:45.182" v="13"/>
          <ac:cxnSpMkLst>
            <pc:docMk/>
            <pc:sldMk cId="3980784056" sldId="354"/>
            <ac:cxnSpMk id="8201" creationId="{7AD0F4D2-80E7-4A78-82EE-BEAEE4945407}"/>
          </ac:cxnSpMkLst>
        </pc:cxnChg>
      </pc:sldChg>
      <pc:sldChg chg="addSp delSp modSp add mod ord setBg delDesignElem">
        <pc:chgData name="Jim Fleming" userId="161791bae1afb603" providerId="LiveId" clId="{F66FFDDD-5F75-4548-ABBF-5A53E03DCE03}" dt="2022-09-10T21:06:45.768" v="1286" actId="114"/>
        <pc:sldMkLst>
          <pc:docMk/>
          <pc:sldMk cId="3074875806" sldId="359"/>
        </pc:sldMkLst>
        <pc:spChg chg="add del mod">
          <ac:chgData name="Jim Fleming" userId="161791bae1afb603" providerId="LiveId" clId="{F66FFDDD-5F75-4548-ABBF-5A53E03DCE03}" dt="2022-09-10T20:57:48.102" v="199" actId="478"/>
          <ac:spMkLst>
            <pc:docMk/>
            <pc:sldMk cId="3074875806" sldId="359"/>
            <ac:spMk id="4" creationId="{1FBC7D91-CC99-6FBD-B2BE-6AE3C8A8A7BE}"/>
          </ac:spMkLst>
        </pc:spChg>
        <pc:spChg chg="mod">
          <ac:chgData name="Jim Fleming" userId="161791bae1afb603" providerId="LiveId" clId="{F66FFDDD-5F75-4548-ABBF-5A53E03DCE03}" dt="2022-09-10T21:06:45.768" v="1286" actId="114"/>
          <ac:spMkLst>
            <pc:docMk/>
            <pc:sldMk cId="3074875806" sldId="359"/>
            <ac:spMk id="14" creationId="{5F776F3F-31E1-B7AA-5D11-1AB1A9490BFE}"/>
          </ac:spMkLst>
        </pc:spChg>
        <pc:spChg chg="del mod">
          <ac:chgData name="Jim Fleming" userId="161791bae1afb603" providerId="LiveId" clId="{F66FFDDD-5F75-4548-ABBF-5A53E03DCE03}" dt="2022-09-10T20:57:46.288" v="198" actId="478"/>
          <ac:spMkLst>
            <pc:docMk/>
            <pc:sldMk cId="3074875806" sldId="359"/>
            <ac:spMk id="15" creationId="{471D51D5-D023-7649-17ED-5DEAD848493E}"/>
          </ac:spMkLst>
        </pc:spChg>
        <pc:spChg chg="del">
          <ac:chgData name="Jim Fleming" userId="161791bae1afb603" providerId="LiveId" clId="{F66FFDDD-5F75-4548-ABBF-5A53E03DCE03}" dt="2022-09-10T20:46:21.116" v="7"/>
          <ac:spMkLst>
            <pc:docMk/>
            <pc:sldMk cId="3074875806" sldId="359"/>
            <ac:spMk id="6158" creationId="{B0792D4F-247E-46FE-85FC-881DEFA41D94}"/>
          </ac:spMkLst>
        </pc:spChg>
        <pc:cxnChg chg="add mod">
          <ac:chgData name="Jim Fleming" userId="161791bae1afb603" providerId="LiveId" clId="{F66FFDDD-5F75-4548-ABBF-5A53E03DCE03}" dt="2022-09-10T20:47:28.161" v="15" actId="208"/>
          <ac:cxnSpMkLst>
            <pc:docMk/>
            <pc:sldMk cId="3074875806" sldId="359"/>
            <ac:cxnSpMk id="2" creationId="{68C7CFE9-31D2-3887-E11B-22D5D6B44321}"/>
          </ac:cxnSpMkLst>
        </pc:cxnChg>
        <pc:cxnChg chg="del">
          <ac:chgData name="Jim Fleming" userId="161791bae1afb603" providerId="LiveId" clId="{F66FFDDD-5F75-4548-ABBF-5A53E03DCE03}" dt="2022-09-10T20:46:21.116" v="7"/>
          <ac:cxnSpMkLst>
            <pc:docMk/>
            <pc:sldMk cId="3074875806" sldId="359"/>
            <ac:cxnSpMk id="6160" creationId="{7AD0F4D2-80E7-4A78-82EE-BEAEE4945407}"/>
          </ac:cxnSpMkLst>
        </pc:cxnChg>
      </pc:sldChg>
      <pc:sldChg chg="add mod ord setBg modShow">
        <pc:chgData name="Jim Fleming" userId="161791bae1afb603" providerId="LiveId" clId="{F66FFDDD-5F75-4548-ABBF-5A53E03DCE03}" dt="2022-09-10T20:51:29.263" v="57" actId="729"/>
        <pc:sldMkLst>
          <pc:docMk/>
          <pc:sldMk cId="3072840993" sldId="361"/>
        </pc:sldMkLst>
      </pc:sldChg>
      <pc:sldChg chg="del setBg">
        <pc:chgData name="Jim Fleming" userId="161791bae1afb603" providerId="LiveId" clId="{F66FFDDD-5F75-4548-ABBF-5A53E03DCE03}" dt="2022-09-10T21:30:13.854" v="2879" actId="2696"/>
        <pc:sldMkLst>
          <pc:docMk/>
          <pc:sldMk cId="661325725" sldId="370"/>
        </pc:sldMkLst>
      </pc:sldChg>
      <pc:sldChg chg="del setBg">
        <pc:chgData name="Jim Fleming" userId="161791bae1afb603" providerId="LiveId" clId="{F66FFDDD-5F75-4548-ABBF-5A53E03DCE03}" dt="2022-09-10T21:30:14.515" v="2880" actId="2696"/>
        <pc:sldMkLst>
          <pc:docMk/>
          <pc:sldMk cId="2101408639" sldId="371"/>
        </pc:sldMkLst>
      </pc:sldChg>
      <pc:sldChg chg="del setBg">
        <pc:chgData name="Jim Fleming" userId="161791bae1afb603" providerId="LiveId" clId="{F66FFDDD-5F75-4548-ABBF-5A53E03DCE03}" dt="2022-09-10T21:30:15.101" v="2881" actId="2696"/>
        <pc:sldMkLst>
          <pc:docMk/>
          <pc:sldMk cId="2354665407" sldId="372"/>
        </pc:sldMkLst>
      </pc:sldChg>
      <pc:sldChg chg="del setBg">
        <pc:chgData name="Jim Fleming" userId="161791bae1afb603" providerId="LiveId" clId="{F66FFDDD-5F75-4548-ABBF-5A53E03DCE03}" dt="2022-09-10T20:51:12.542" v="53" actId="2696"/>
        <pc:sldMkLst>
          <pc:docMk/>
          <pc:sldMk cId="3421700753" sldId="376"/>
        </pc:sldMkLst>
      </pc:sldChg>
      <pc:sldChg chg="del setBg">
        <pc:chgData name="Jim Fleming" userId="161791bae1afb603" providerId="LiveId" clId="{F66FFDDD-5F75-4548-ABBF-5A53E03DCE03}" dt="2022-09-10T20:51:09.407" v="52" actId="2696"/>
        <pc:sldMkLst>
          <pc:docMk/>
          <pc:sldMk cId="4051998414" sldId="377"/>
        </pc:sldMkLst>
      </pc:sldChg>
      <pc:sldChg chg="del setBg">
        <pc:chgData name="Jim Fleming" userId="161791bae1afb603" providerId="LiveId" clId="{F66FFDDD-5F75-4548-ABBF-5A53E03DCE03}" dt="2022-09-10T20:52:34.292" v="65" actId="2696"/>
        <pc:sldMkLst>
          <pc:docMk/>
          <pc:sldMk cId="267366896" sldId="378"/>
        </pc:sldMkLst>
      </pc:sldChg>
      <pc:sldChg chg="del setBg">
        <pc:chgData name="Jim Fleming" userId="161791bae1afb603" providerId="LiveId" clId="{F66FFDDD-5F75-4548-ABBF-5A53E03DCE03}" dt="2022-09-10T20:51:14.073" v="54" actId="2696"/>
        <pc:sldMkLst>
          <pc:docMk/>
          <pc:sldMk cId="3024436789" sldId="379"/>
        </pc:sldMkLst>
      </pc:sldChg>
      <pc:sldChg chg="del setBg">
        <pc:chgData name="Jim Fleming" userId="161791bae1afb603" providerId="LiveId" clId="{F66FFDDD-5F75-4548-ABBF-5A53E03DCE03}" dt="2022-09-10T20:52:25.414" v="63" actId="2696"/>
        <pc:sldMkLst>
          <pc:docMk/>
          <pc:sldMk cId="1664981108" sldId="380"/>
        </pc:sldMkLst>
      </pc:sldChg>
      <pc:sldChg chg="del setBg">
        <pc:chgData name="Jim Fleming" userId="161791bae1afb603" providerId="LiveId" clId="{F66FFDDD-5F75-4548-ABBF-5A53E03DCE03}" dt="2022-09-10T20:52:29.728" v="64" actId="2696"/>
        <pc:sldMkLst>
          <pc:docMk/>
          <pc:sldMk cId="535739117" sldId="381"/>
        </pc:sldMkLst>
      </pc:sldChg>
      <pc:sldChg chg="modSp add mod setBg modShow">
        <pc:chgData name="Jim Fleming" userId="161791bae1afb603" providerId="LiveId" clId="{F66FFDDD-5F75-4548-ABBF-5A53E03DCE03}" dt="2022-09-10T20:45:48.626" v="5" actId="729"/>
        <pc:sldMkLst>
          <pc:docMk/>
          <pc:sldMk cId="2988817297" sldId="382"/>
        </pc:sldMkLst>
        <pc:spChg chg="mod">
          <ac:chgData name="Jim Fleming" userId="161791bae1afb603" providerId="LiveId" clId="{F66FFDDD-5F75-4548-ABBF-5A53E03DCE03}" dt="2022-09-10T20:45:45.487" v="4" actId="13926"/>
          <ac:spMkLst>
            <pc:docMk/>
            <pc:sldMk cId="2988817297" sldId="382"/>
            <ac:spMk id="2" creationId="{56E8B136-55D1-C229-815B-0FAB21102D38}"/>
          </ac:spMkLst>
        </pc:spChg>
        <pc:spChg chg="mod">
          <ac:chgData name="Jim Fleming" userId="161791bae1afb603" providerId="LiveId" clId="{F66FFDDD-5F75-4548-ABBF-5A53E03DCE03}" dt="2022-09-10T20:45:38.809" v="3" actId="13926"/>
          <ac:spMkLst>
            <pc:docMk/>
            <pc:sldMk cId="2988817297" sldId="382"/>
            <ac:spMk id="3" creationId="{D7D72439-284A-008E-61E4-489A6FFD0D14}"/>
          </ac:spMkLst>
        </pc:spChg>
      </pc:sldChg>
      <pc:sldChg chg="addSp delSp modSp add mod ord setBg delDesignElem">
        <pc:chgData name="Jim Fleming" userId="161791bae1afb603" providerId="LiveId" clId="{F66FFDDD-5F75-4548-ABBF-5A53E03DCE03}" dt="2022-09-10T21:01:17.823" v="781" actId="313"/>
        <pc:sldMkLst>
          <pc:docMk/>
          <pc:sldMk cId="1943620724" sldId="383"/>
        </pc:sldMkLst>
        <pc:spChg chg="add del mod">
          <ac:chgData name="Jim Fleming" userId="161791bae1afb603" providerId="LiveId" clId="{F66FFDDD-5F75-4548-ABBF-5A53E03DCE03}" dt="2022-09-10T20:55:50.980" v="134" actId="478"/>
          <ac:spMkLst>
            <pc:docMk/>
            <pc:sldMk cId="1943620724" sldId="383"/>
            <ac:spMk id="4" creationId="{2009E5DF-9C9C-4875-9F7A-00BD41D8F79D}"/>
          </ac:spMkLst>
        </pc:spChg>
        <pc:spChg chg="mod">
          <ac:chgData name="Jim Fleming" userId="161791bae1afb603" providerId="LiveId" clId="{F66FFDDD-5F75-4548-ABBF-5A53E03DCE03}" dt="2022-09-10T21:01:17.823" v="781" actId="313"/>
          <ac:spMkLst>
            <pc:docMk/>
            <pc:sldMk cId="1943620724" sldId="383"/>
            <ac:spMk id="6" creationId="{D7C5DCB2-FE9C-D43A-BFA6-2251DABF1E0D}"/>
          </ac:spMkLst>
        </pc:spChg>
        <pc:spChg chg="del mod">
          <ac:chgData name="Jim Fleming" userId="161791bae1afb603" providerId="LiveId" clId="{F66FFDDD-5F75-4548-ABBF-5A53E03DCE03}" dt="2022-09-10T20:55:49.695" v="133" actId="478"/>
          <ac:spMkLst>
            <pc:docMk/>
            <pc:sldMk cId="1943620724" sldId="383"/>
            <ac:spMk id="7" creationId="{47373CE5-F17B-81FD-87B5-1339FAEAC35D}"/>
          </ac:spMkLst>
        </pc:spChg>
        <pc:spChg chg="del">
          <ac:chgData name="Jim Fleming" userId="161791bae1afb603" providerId="LiveId" clId="{F66FFDDD-5F75-4548-ABBF-5A53E03DCE03}" dt="2022-09-10T20:48:00.432" v="23"/>
          <ac:spMkLst>
            <pc:docMk/>
            <pc:sldMk cId="1943620724" sldId="383"/>
            <ac:spMk id="8199" creationId="{B0792D4F-247E-46FE-85FC-881DEFA41D94}"/>
          </ac:spMkLst>
        </pc:spChg>
        <pc:cxnChg chg="add mod">
          <ac:chgData name="Jim Fleming" userId="161791bae1afb603" providerId="LiveId" clId="{F66FFDDD-5F75-4548-ABBF-5A53E03DCE03}" dt="2022-09-10T20:48:09.310" v="26" actId="208"/>
          <ac:cxnSpMkLst>
            <pc:docMk/>
            <pc:sldMk cId="1943620724" sldId="383"/>
            <ac:cxnSpMk id="2" creationId="{4095E077-7D0E-6DD4-11FA-8E754193592F}"/>
          </ac:cxnSpMkLst>
        </pc:cxnChg>
        <pc:cxnChg chg="del">
          <ac:chgData name="Jim Fleming" userId="161791bae1afb603" providerId="LiveId" clId="{F66FFDDD-5F75-4548-ABBF-5A53E03DCE03}" dt="2022-09-10T20:48:00.432" v="23"/>
          <ac:cxnSpMkLst>
            <pc:docMk/>
            <pc:sldMk cId="1943620724" sldId="383"/>
            <ac:cxnSpMk id="8201" creationId="{7AD0F4D2-80E7-4A78-82EE-BEAEE4945407}"/>
          </ac:cxnSpMkLst>
        </pc:cxnChg>
      </pc:sldChg>
      <pc:sldChg chg="addSp delSp modSp add mod ord setBg delDesignElem">
        <pc:chgData name="Jim Fleming" userId="161791bae1afb603" providerId="LiveId" clId="{F66FFDDD-5F75-4548-ABBF-5A53E03DCE03}" dt="2022-09-10T21:25:56.845" v="2869" actId="14100"/>
        <pc:sldMkLst>
          <pc:docMk/>
          <pc:sldMk cId="4241868641" sldId="384"/>
        </pc:sldMkLst>
        <pc:spChg chg="add del mod">
          <ac:chgData name="Jim Fleming" userId="161791bae1afb603" providerId="LiveId" clId="{F66FFDDD-5F75-4548-ABBF-5A53E03DCE03}" dt="2022-09-10T20:54:28.897" v="84" actId="478"/>
          <ac:spMkLst>
            <pc:docMk/>
            <pc:sldMk cId="4241868641" sldId="384"/>
            <ac:spMk id="4" creationId="{C6CB7A6A-EF94-71FC-4784-69DEB26EC0F4}"/>
          </ac:spMkLst>
        </pc:spChg>
        <pc:spChg chg="mod">
          <ac:chgData name="Jim Fleming" userId="161791bae1afb603" providerId="LiveId" clId="{F66FFDDD-5F75-4548-ABBF-5A53E03DCE03}" dt="2022-09-10T21:25:56.845" v="2869" actId="14100"/>
          <ac:spMkLst>
            <pc:docMk/>
            <pc:sldMk cId="4241868641" sldId="384"/>
            <ac:spMk id="14" creationId="{5F776F3F-31E1-B7AA-5D11-1AB1A9490BFE}"/>
          </ac:spMkLst>
        </pc:spChg>
        <pc:spChg chg="del mod">
          <ac:chgData name="Jim Fleming" userId="161791bae1afb603" providerId="LiveId" clId="{F66FFDDD-5F75-4548-ABBF-5A53E03DCE03}" dt="2022-09-10T20:54:25.398" v="83" actId="478"/>
          <ac:spMkLst>
            <pc:docMk/>
            <pc:sldMk cId="4241868641" sldId="384"/>
            <ac:spMk id="15" creationId="{471D51D5-D023-7649-17ED-5DEAD848493E}"/>
          </ac:spMkLst>
        </pc:spChg>
        <pc:spChg chg="del">
          <ac:chgData name="Jim Fleming" userId="161791bae1afb603" providerId="LiveId" clId="{F66FFDDD-5F75-4548-ABBF-5A53E03DCE03}" dt="2022-09-10T20:48:29.810" v="28"/>
          <ac:spMkLst>
            <pc:docMk/>
            <pc:sldMk cId="4241868641" sldId="384"/>
            <ac:spMk id="6158" creationId="{B0792D4F-247E-46FE-85FC-881DEFA41D94}"/>
          </ac:spMkLst>
        </pc:spChg>
        <pc:cxnChg chg="add mod">
          <ac:chgData name="Jim Fleming" userId="161791bae1afb603" providerId="LiveId" clId="{F66FFDDD-5F75-4548-ABBF-5A53E03DCE03}" dt="2022-09-10T20:48:38.930" v="31" actId="208"/>
          <ac:cxnSpMkLst>
            <pc:docMk/>
            <pc:sldMk cId="4241868641" sldId="384"/>
            <ac:cxnSpMk id="2" creationId="{D4728AFC-F9FC-6589-60E0-39B8C6FB3CC0}"/>
          </ac:cxnSpMkLst>
        </pc:cxnChg>
        <pc:cxnChg chg="del">
          <ac:chgData name="Jim Fleming" userId="161791bae1afb603" providerId="LiveId" clId="{F66FFDDD-5F75-4548-ABBF-5A53E03DCE03}" dt="2022-09-10T20:48:29.810" v="28"/>
          <ac:cxnSpMkLst>
            <pc:docMk/>
            <pc:sldMk cId="4241868641" sldId="384"/>
            <ac:cxnSpMk id="6160" creationId="{7AD0F4D2-80E7-4A78-82EE-BEAEE4945407}"/>
          </ac:cxnSpMkLst>
        </pc:cxnChg>
      </pc:sldChg>
      <pc:sldChg chg="delSp modSp add mod ord setBg delAnim modShow">
        <pc:chgData name="Jim Fleming" userId="161791bae1afb603" providerId="LiveId" clId="{F66FFDDD-5F75-4548-ABBF-5A53E03DCE03}" dt="2022-09-10T20:51:54.511" v="62" actId="729"/>
        <pc:sldMkLst>
          <pc:docMk/>
          <pc:sldMk cId="1495771307" sldId="385"/>
        </pc:sldMkLst>
        <pc:spChg chg="del">
          <ac:chgData name="Jim Fleming" userId="161791bae1afb603" providerId="LiveId" clId="{F66FFDDD-5F75-4548-ABBF-5A53E03DCE03}" dt="2022-09-10T20:49:02.879" v="35" actId="478"/>
          <ac:spMkLst>
            <pc:docMk/>
            <pc:sldMk cId="1495771307" sldId="385"/>
            <ac:spMk id="8" creationId="{EDBA8CCF-3C5F-5A32-4B6E-F357FD8D079D}"/>
          </ac:spMkLst>
        </pc:spChg>
        <pc:picChg chg="mod">
          <ac:chgData name="Jim Fleming" userId="161791bae1afb603" providerId="LiveId" clId="{F66FFDDD-5F75-4548-ABBF-5A53E03DCE03}" dt="2022-09-10T20:49:01.008" v="34" actId="1076"/>
          <ac:picMkLst>
            <pc:docMk/>
            <pc:sldMk cId="1495771307" sldId="385"/>
            <ac:picMk id="7" creationId="{2C1B449D-16E9-4159-A7D2-4C2497FA781D}"/>
          </ac:picMkLst>
        </pc:picChg>
      </pc:sldChg>
      <pc:sldChg chg="add del ord">
        <pc:chgData name="Jim Fleming" userId="161791bae1afb603" providerId="LiveId" clId="{F66FFDDD-5F75-4548-ABBF-5A53E03DCE03}" dt="2022-09-10T20:53:44.361" v="68" actId="2696"/>
        <pc:sldMkLst>
          <pc:docMk/>
          <pc:sldMk cId="1017838558" sldId="386"/>
        </pc:sldMkLst>
      </pc:sldChg>
      <pc:sldChg chg="add mod modShow">
        <pc:chgData name="Jim Fleming" userId="161791bae1afb603" providerId="LiveId" clId="{F66FFDDD-5F75-4548-ABBF-5A53E03DCE03}" dt="2022-09-10T21:23:35.577" v="2845" actId="729"/>
        <pc:sldMkLst>
          <pc:docMk/>
          <pc:sldMk cId="1791236111" sldId="386"/>
        </pc:sldMkLst>
      </pc:sldChg>
      <pc:sldChg chg="add mod replId modShow">
        <pc:chgData name="Jim Fleming" userId="161791bae1afb603" providerId="LiveId" clId="{F66FFDDD-5F75-4548-ABBF-5A53E03DCE03}" dt="2022-09-10T21:23:35.577" v="2845" actId="729"/>
        <pc:sldMkLst>
          <pc:docMk/>
          <pc:sldMk cId="2037322733" sldId="387"/>
        </pc:sldMkLst>
      </pc:sldChg>
      <pc:sldChg chg="add mod replId modShow">
        <pc:chgData name="Jim Fleming" userId="161791bae1afb603" providerId="LiveId" clId="{F66FFDDD-5F75-4548-ABBF-5A53E03DCE03}" dt="2022-09-10T21:23:35.577" v="2845" actId="729"/>
        <pc:sldMkLst>
          <pc:docMk/>
          <pc:sldMk cId="345370406" sldId="388"/>
        </pc:sldMkLst>
      </pc:sldChg>
      <pc:sldChg chg="add mod replId modShow">
        <pc:chgData name="Jim Fleming" userId="161791bae1afb603" providerId="LiveId" clId="{F66FFDDD-5F75-4548-ABBF-5A53E03DCE03}" dt="2022-09-10T21:23:35.577" v="2845" actId="729"/>
        <pc:sldMkLst>
          <pc:docMk/>
          <pc:sldMk cId="3244978946" sldId="389"/>
        </pc:sldMkLst>
      </pc:sldChg>
      <pc:sldChg chg="add mod replId modShow">
        <pc:chgData name="Jim Fleming" userId="161791bae1afb603" providerId="LiveId" clId="{F66FFDDD-5F75-4548-ABBF-5A53E03DCE03}" dt="2022-09-10T21:23:35.577" v="2845" actId="729"/>
        <pc:sldMkLst>
          <pc:docMk/>
          <pc:sldMk cId="3012538984" sldId="390"/>
        </pc:sldMkLst>
      </pc:sldChg>
      <pc:sldChg chg="modSp add mod">
        <pc:chgData name="Jim Fleming" userId="161791bae1afb603" providerId="LiveId" clId="{F66FFDDD-5F75-4548-ABBF-5A53E03DCE03}" dt="2022-09-10T21:00:18.785" v="594" actId="20577"/>
        <pc:sldMkLst>
          <pc:docMk/>
          <pc:sldMk cId="970026505" sldId="391"/>
        </pc:sldMkLst>
        <pc:spChg chg="mod">
          <ac:chgData name="Jim Fleming" userId="161791bae1afb603" providerId="LiveId" clId="{F66FFDDD-5F75-4548-ABBF-5A53E03DCE03}" dt="2022-09-10T21:00:18.785" v="594" actId="20577"/>
          <ac:spMkLst>
            <pc:docMk/>
            <pc:sldMk cId="970026505" sldId="391"/>
            <ac:spMk id="14" creationId="{5F776F3F-31E1-B7AA-5D11-1AB1A9490BFE}"/>
          </ac:spMkLst>
        </pc:spChg>
      </pc:sldChg>
      <pc:sldChg chg="add del">
        <pc:chgData name="Jim Fleming" userId="161791bae1afb603" providerId="LiveId" clId="{F66FFDDD-5F75-4548-ABBF-5A53E03DCE03}" dt="2022-09-10T20:58:56.934" v="239" actId="2890"/>
        <pc:sldMkLst>
          <pc:docMk/>
          <pc:sldMk cId="1928474000" sldId="391"/>
        </pc:sldMkLst>
      </pc:sldChg>
      <pc:sldChg chg="add">
        <pc:chgData name="Jim Fleming" userId="161791bae1afb603" providerId="LiveId" clId="{F66FFDDD-5F75-4548-ABBF-5A53E03DCE03}" dt="2022-09-10T21:02:31.941" v="895" actId="2890"/>
        <pc:sldMkLst>
          <pc:docMk/>
          <pc:sldMk cId="1335466533" sldId="392"/>
        </pc:sldMkLst>
      </pc:sldChg>
      <pc:sldChg chg="modSp add del mod">
        <pc:chgData name="Jim Fleming" userId="161791bae1afb603" providerId="LiveId" clId="{F66FFDDD-5F75-4548-ABBF-5A53E03DCE03}" dt="2022-09-10T21:00:53.318" v="699" actId="2696"/>
        <pc:sldMkLst>
          <pc:docMk/>
          <pc:sldMk cId="1857145325" sldId="392"/>
        </pc:sldMkLst>
        <pc:spChg chg="mod">
          <ac:chgData name="Jim Fleming" userId="161791bae1afb603" providerId="LiveId" clId="{F66FFDDD-5F75-4548-ABBF-5A53E03DCE03}" dt="2022-09-10T21:00:44.918" v="698" actId="20577"/>
          <ac:spMkLst>
            <pc:docMk/>
            <pc:sldMk cId="1857145325" sldId="392"/>
            <ac:spMk id="14" creationId="{5F776F3F-31E1-B7AA-5D11-1AB1A9490BFE}"/>
          </ac:spMkLst>
        </pc:spChg>
      </pc:sldChg>
      <pc:sldChg chg="add del replId">
        <pc:chgData name="Jim Fleming" userId="161791bae1afb603" providerId="LiveId" clId="{F66FFDDD-5F75-4548-ABBF-5A53E03DCE03}" dt="2022-09-10T20:58:56.934" v="239" actId="2890"/>
        <pc:sldMkLst>
          <pc:docMk/>
          <pc:sldMk cId="2776451503" sldId="392"/>
        </pc:sldMkLst>
      </pc:sldChg>
      <pc:sldChg chg="addSp delSp modSp add mod">
        <pc:chgData name="Jim Fleming" userId="161791bae1afb603" providerId="LiveId" clId="{F66FFDDD-5F75-4548-ABBF-5A53E03DCE03}" dt="2022-09-10T21:27:29.514" v="2875" actId="1076"/>
        <pc:sldMkLst>
          <pc:docMk/>
          <pc:sldMk cId="1768783239" sldId="393"/>
        </pc:sldMkLst>
        <pc:spChg chg="add del mod">
          <ac:chgData name="Jim Fleming" userId="161791bae1afb603" providerId="LiveId" clId="{F66FFDDD-5F75-4548-ABBF-5A53E03DCE03}" dt="2022-09-10T21:04:32.708" v="1070" actId="478"/>
          <ac:spMkLst>
            <pc:docMk/>
            <pc:sldMk cId="1768783239" sldId="393"/>
            <ac:spMk id="4" creationId="{2BA238A0-13C1-61DD-B328-54E74F03DF5A}"/>
          </ac:spMkLst>
        </pc:spChg>
        <pc:spChg chg="mod">
          <ac:chgData name="Jim Fleming" userId="161791bae1afb603" providerId="LiveId" clId="{F66FFDDD-5F75-4548-ABBF-5A53E03DCE03}" dt="2022-09-10T21:05:32.386" v="1128" actId="20577"/>
          <ac:spMkLst>
            <pc:docMk/>
            <pc:sldMk cId="1768783239" sldId="393"/>
            <ac:spMk id="6" creationId="{D7C5DCB2-FE9C-D43A-BFA6-2251DABF1E0D}"/>
          </ac:spMkLst>
        </pc:spChg>
        <pc:spChg chg="add del">
          <ac:chgData name="Jim Fleming" userId="161791bae1afb603" providerId="LiveId" clId="{F66FFDDD-5F75-4548-ABBF-5A53E03DCE03}" dt="2022-09-10T21:04:38.995" v="1072" actId="478"/>
          <ac:spMkLst>
            <pc:docMk/>
            <pc:sldMk cId="1768783239" sldId="393"/>
            <ac:spMk id="7" creationId="{E377E10D-6A2D-9F20-68B2-38B416FB4FC7}"/>
          </ac:spMkLst>
        </pc:spChg>
        <pc:picChg chg="del mod">
          <ac:chgData name="Jim Fleming" userId="161791bae1afb603" providerId="LiveId" clId="{F66FFDDD-5F75-4548-ABBF-5A53E03DCE03}" dt="2022-09-10T21:04:23.683" v="1067" actId="478"/>
          <ac:picMkLst>
            <pc:docMk/>
            <pc:sldMk cId="1768783239" sldId="393"/>
            <ac:picMk id="2" creationId="{DC6EF0D6-93B0-9FAB-43CF-2B1CAE8F8E94}"/>
          </ac:picMkLst>
        </pc:picChg>
        <pc:picChg chg="add mod">
          <ac:chgData name="Jim Fleming" userId="161791bae1afb603" providerId="LiveId" clId="{F66FFDDD-5F75-4548-ABBF-5A53E03DCE03}" dt="2022-09-10T21:27:29.514" v="2875" actId="1076"/>
          <ac:picMkLst>
            <pc:docMk/>
            <pc:sldMk cId="1768783239" sldId="393"/>
            <ac:picMk id="9" creationId="{F89B973C-AF0B-E61D-ABE9-9D9F4FF05912}"/>
          </ac:picMkLst>
        </pc:picChg>
      </pc:sldChg>
      <pc:sldChg chg="add del replId">
        <pc:chgData name="Jim Fleming" userId="161791bae1afb603" providerId="LiveId" clId="{F66FFDDD-5F75-4548-ABBF-5A53E03DCE03}" dt="2022-09-10T20:58:56.934" v="239" actId="2890"/>
        <pc:sldMkLst>
          <pc:docMk/>
          <pc:sldMk cId="3081454940" sldId="393"/>
        </pc:sldMkLst>
      </pc:sldChg>
      <pc:sldChg chg="add del replId">
        <pc:chgData name="Jim Fleming" userId="161791bae1afb603" providerId="LiveId" clId="{F66FFDDD-5F75-4548-ABBF-5A53E03DCE03}" dt="2022-09-10T20:58:56.934" v="239" actId="2890"/>
        <pc:sldMkLst>
          <pc:docMk/>
          <pc:sldMk cId="869147421" sldId="394"/>
        </pc:sldMkLst>
      </pc:sldChg>
      <pc:sldChg chg="addSp delSp modSp add mod">
        <pc:chgData name="Jim Fleming" userId="161791bae1afb603" providerId="LiveId" clId="{F66FFDDD-5F75-4548-ABBF-5A53E03DCE03}" dt="2022-09-10T21:12:16.267" v="1607" actId="313"/>
        <pc:sldMkLst>
          <pc:docMk/>
          <pc:sldMk cId="1454458068" sldId="394"/>
        </pc:sldMkLst>
        <pc:spChg chg="mod">
          <ac:chgData name="Jim Fleming" userId="161791bae1afb603" providerId="LiveId" clId="{F66FFDDD-5F75-4548-ABBF-5A53E03DCE03}" dt="2022-09-10T21:12:16.267" v="1607" actId="313"/>
          <ac:spMkLst>
            <pc:docMk/>
            <pc:sldMk cId="1454458068" sldId="394"/>
            <ac:spMk id="14" creationId="{5F776F3F-31E1-B7AA-5D11-1AB1A9490BFE}"/>
          </ac:spMkLst>
        </pc:spChg>
        <pc:picChg chg="add mod">
          <ac:chgData name="Jim Fleming" userId="161791bae1afb603" providerId="LiveId" clId="{F66FFDDD-5F75-4548-ABBF-5A53E03DCE03}" dt="2022-09-10T21:08:53.784" v="1317" actId="1076"/>
          <ac:picMkLst>
            <pc:docMk/>
            <pc:sldMk cId="1454458068" sldId="394"/>
            <ac:picMk id="3" creationId="{B1C2E999-60E1-5EAB-3CCB-5A27B93E835F}"/>
          </ac:picMkLst>
        </pc:picChg>
        <pc:picChg chg="del">
          <ac:chgData name="Jim Fleming" userId="161791bae1afb603" providerId="LiveId" clId="{F66FFDDD-5F75-4548-ABBF-5A53E03DCE03}" dt="2022-09-10T21:08:43.223" v="1314" actId="478"/>
          <ac:picMkLst>
            <pc:docMk/>
            <pc:sldMk cId="1454458068" sldId="394"/>
            <ac:picMk id="1026" creationId="{39004B74-8A6C-1263-0BE7-4F14F626B1D8}"/>
          </ac:picMkLst>
        </pc:picChg>
      </pc:sldChg>
      <pc:sldChg chg="add del replId">
        <pc:chgData name="Jim Fleming" userId="161791bae1afb603" providerId="LiveId" clId="{F66FFDDD-5F75-4548-ABBF-5A53E03DCE03}" dt="2022-09-10T20:58:56.934" v="239" actId="2890"/>
        <pc:sldMkLst>
          <pc:docMk/>
          <pc:sldMk cId="1300300036" sldId="395"/>
        </pc:sldMkLst>
      </pc:sldChg>
      <pc:sldChg chg="modSp add mod">
        <pc:chgData name="Jim Fleming" userId="161791bae1afb603" providerId="LiveId" clId="{F66FFDDD-5F75-4548-ABBF-5A53E03DCE03}" dt="2022-09-10T21:12:20.832" v="1608" actId="6549"/>
        <pc:sldMkLst>
          <pc:docMk/>
          <pc:sldMk cId="2013402115" sldId="395"/>
        </pc:sldMkLst>
        <pc:spChg chg="mod">
          <ac:chgData name="Jim Fleming" userId="161791bae1afb603" providerId="LiveId" clId="{F66FFDDD-5F75-4548-ABBF-5A53E03DCE03}" dt="2022-09-10T21:12:20.832" v="1608" actId="6549"/>
          <ac:spMkLst>
            <pc:docMk/>
            <pc:sldMk cId="2013402115" sldId="395"/>
            <ac:spMk id="14" creationId="{5F776F3F-31E1-B7AA-5D11-1AB1A9490BFE}"/>
          </ac:spMkLst>
        </pc:spChg>
      </pc:sldChg>
      <pc:sldChg chg="modSp add mod ord">
        <pc:chgData name="Jim Fleming" userId="161791bae1afb603" providerId="LiveId" clId="{F66FFDDD-5F75-4548-ABBF-5A53E03DCE03}" dt="2022-09-10T21:13:50.849" v="1890" actId="20577"/>
        <pc:sldMkLst>
          <pc:docMk/>
          <pc:sldMk cId="573516017" sldId="396"/>
        </pc:sldMkLst>
        <pc:spChg chg="mod">
          <ac:chgData name="Jim Fleming" userId="161791bae1afb603" providerId="LiveId" clId="{F66FFDDD-5F75-4548-ABBF-5A53E03DCE03}" dt="2022-09-10T21:13:50.849" v="1890" actId="20577"/>
          <ac:spMkLst>
            <pc:docMk/>
            <pc:sldMk cId="573516017" sldId="396"/>
            <ac:spMk id="14" creationId="{5F776F3F-31E1-B7AA-5D11-1AB1A9490BFE}"/>
          </ac:spMkLst>
        </pc:spChg>
      </pc:sldChg>
      <pc:sldChg chg="add del">
        <pc:chgData name="Jim Fleming" userId="161791bae1afb603" providerId="LiveId" clId="{F66FFDDD-5F75-4548-ABBF-5A53E03DCE03}" dt="2022-09-10T20:58:56.388" v="238" actId="2890"/>
        <pc:sldMkLst>
          <pc:docMk/>
          <pc:sldMk cId="1850265673" sldId="396"/>
        </pc:sldMkLst>
      </pc:sldChg>
      <pc:sldChg chg="modSp add mod">
        <pc:chgData name="Jim Fleming" userId="161791bae1afb603" providerId="LiveId" clId="{F66FFDDD-5F75-4548-ABBF-5A53E03DCE03}" dt="2022-09-10T21:14:00.764" v="1891" actId="6549"/>
        <pc:sldMkLst>
          <pc:docMk/>
          <pc:sldMk cId="3078953909" sldId="397"/>
        </pc:sldMkLst>
        <pc:spChg chg="mod">
          <ac:chgData name="Jim Fleming" userId="161791bae1afb603" providerId="LiveId" clId="{F66FFDDD-5F75-4548-ABBF-5A53E03DCE03}" dt="2022-09-10T21:14:00.764" v="1891" actId="6549"/>
          <ac:spMkLst>
            <pc:docMk/>
            <pc:sldMk cId="3078953909" sldId="397"/>
            <ac:spMk id="14" creationId="{5F776F3F-31E1-B7AA-5D11-1AB1A9490BFE}"/>
          </ac:spMkLst>
        </pc:spChg>
      </pc:sldChg>
      <pc:sldChg chg="add del replId">
        <pc:chgData name="Jim Fleming" userId="161791bae1afb603" providerId="LiveId" clId="{F66FFDDD-5F75-4548-ABBF-5A53E03DCE03}" dt="2022-09-10T20:58:56.388" v="238" actId="2890"/>
        <pc:sldMkLst>
          <pc:docMk/>
          <pc:sldMk cId="4145722780" sldId="397"/>
        </pc:sldMkLst>
      </pc:sldChg>
      <pc:sldChg chg="modSp add del mod">
        <pc:chgData name="Jim Fleming" userId="161791bae1afb603" providerId="LiveId" clId="{F66FFDDD-5F75-4548-ABBF-5A53E03DCE03}" dt="2022-09-10T21:14:46.640" v="1956" actId="2696"/>
        <pc:sldMkLst>
          <pc:docMk/>
          <pc:sldMk cId="543325781" sldId="398"/>
        </pc:sldMkLst>
        <pc:spChg chg="mod">
          <ac:chgData name="Jim Fleming" userId="161791bae1afb603" providerId="LiveId" clId="{F66FFDDD-5F75-4548-ABBF-5A53E03DCE03}" dt="2022-09-10T21:14:23.155" v="1955" actId="20577"/>
          <ac:spMkLst>
            <pc:docMk/>
            <pc:sldMk cId="543325781" sldId="398"/>
            <ac:spMk id="14" creationId="{5F776F3F-31E1-B7AA-5D11-1AB1A9490BFE}"/>
          </ac:spMkLst>
        </pc:spChg>
      </pc:sldChg>
      <pc:sldChg chg="add del replId">
        <pc:chgData name="Jim Fleming" userId="161791bae1afb603" providerId="LiveId" clId="{F66FFDDD-5F75-4548-ABBF-5A53E03DCE03}" dt="2022-09-10T20:58:56.388" v="238" actId="2890"/>
        <pc:sldMkLst>
          <pc:docMk/>
          <pc:sldMk cId="3425323444" sldId="398"/>
        </pc:sldMkLst>
      </pc:sldChg>
      <pc:sldChg chg="modSp add mod ord">
        <pc:chgData name="Jim Fleming" userId="161791bae1afb603" providerId="LiveId" clId="{F66FFDDD-5F75-4548-ABBF-5A53E03DCE03}" dt="2022-09-10T21:15:17.009" v="2069" actId="114"/>
        <pc:sldMkLst>
          <pc:docMk/>
          <pc:sldMk cId="3762400814" sldId="398"/>
        </pc:sldMkLst>
        <pc:spChg chg="mod">
          <ac:chgData name="Jim Fleming" userId="161791bae1afb603" providerId="LiveId" clId="{F66FFDDD-5F75-4548-ABBF-5A53E03DCE03}" dt="2022-09-10T21:15:17.009" v="2069" actId="114"/>
          <ac:spMkLst>
            <pc:docMk/>
            <pc:sldMk cId="3762400814" sldId="398"/>
            <ac:spMk id="6" creationId="{D7C5DCB2-FE9C-D43A-BFA6-2251DABF1E0D}"/>
          </ac:spMkLst>
        </pc:spChg>
      </pc:sldChg>
      <pc:sldChg chg="add del replId">
        <pc:chgData name="Jim Fleming" userId="161791bae1afb603" providerId="LiveId" clId="{F66FFDDD-5F75-4548-ABBF-5A53E03DCE03}" dt="2022-09-10T20:58:56.388" v="238" actId="2890"/>
        <pc:sldMkLst>
          <pc:docMk/>
          <pc:sldMk cId="2996676029" sldId="399"/>
        </pc:sldMkLst>
      </pc:sldChg>
      <pc:sldChg chg="addSp modSp add mod ord">
        <pc:chgData name="Jim Fleming" userId="161791bae1afb603" providerId="LiveId" clId="{F66FFDDD-5F75-4548-ABBF-5A53E03DCE03}" dt="2022-09-10T21:20:30.179" v="2501" actId="5793"/>
        <pc:sldMkLst>
          <pc:docMk/>
          <pc:sldMk cId="3157797029" sldId="399"/>
        </pc:sldMkLst>
        <pc:spChg chg="mod">
          <ac:chgData name="Jim Fleming" userId="161791bae1afb603" providerId="LiveId" clId="{F66FFDDD-5F75-4548-ABBF-5A53E03DCE03}" dt="2022-09-10T21:20:30.179" v="2501" actId="5793"/>
          <ac:spMkLst>
            <pc:docMk/>
            <pc:sldMk cId="3157797029" sldId="399"/>
            <ac:spMk id="14" creationId="{5F776F3F-31E1-B7AA-5D11-1AB1A9490BFE}"/>
          </ac:spMkLst>
        </pc:spChg>
        <pc:picChg chg="mod">
          <ac:chgData name="Jim Fleming" userId="161791bae1afb603" providerId="LiveId" clId="{F66FFDDD-5F75-4548-ABBF-5A53E03DCE03}" dt="2022-09-10T21:18:30.176" v="2151" actId="1076"/>
          <ac:picMkLst>
            <pc:docMk/>
            <pc:sldMk cId="3157797029" sldId="399"/>
            <ac:picMk id="3" creationId="{B1C2E999-60E1-5EAB-3CCB-5A27B93E835F}"/>
          </ac:picMkLst>
        </pc:picChg>
        <pc:picChg chg="add mod">
          <ac:chgData name="Jim Fleming" userId="161791bae1afb603" providerId="LiveId" clId="{F66FFDDD-5F75-4548-ABBF-5A53E03DCE03}" dt="2022-09-10T21:18:05.578" v="2141" actId="14100"/>
          <ac:picMkLst>
            <pc:docMk/>
            <pc:sldMk cId="3157797029" sldId="399"/>
            <ac:picMk id="3074" creationId="{23157DEE-7E82-4F5D-77A0-ED7B7CA8A98A}"/>
          </ac:picMkLst>
        </pc:picChg>
      </pc:sldChg>
      <pc:sldChg chg="add del replId">
        <pc:chgData name="Jim Fleming" userId="161791bae1afb603" providerId="LiveId" clId="{F66FFDDD-5F75-4548-ABBF-5A53E03DCE03}" dt="2022-09-10T20:58:56.388" v="238" actId="2890"/>
        <pc:sldMkLst>
          <pc:docMk/>
          <pc:sldMk cId="1265368190" sldId="400"/>
        </pc:sldMkLst>
      </pc:sldChg>
      <pc:sldChg chg="modSp add mod">
        <pc:chgData name="Jim Fleming" userId="161791bae1afb603" providerId="LiveId" clId="{F66FFDDD-5F75-4548-ABBF-5A53E03DCE03}" dt="2022-09-10T21:20:36.944" v="2503" actId="20577"/>
        <pc:sldMkLst>
          <pc:docMk/>
          <pc:sldMk cId="2503459417" sldId="400"/>
        </pc:sldMkLst>
        <pc:spChg chg="mod">
          <ac:chgData name="Jim Fleming" userId="161791bae1afb603" providerId="LiveId" clId="{F66FFDDD-5F75-4548-ABBF-5A53E03DCE03}" dt="2022-09-10T21:20:36.944" v="2503" actId="20577"/>
          <ac:spMkLst>
            <pc:docMk/>
            <pc:sldMk cId="2503459417" sldId="400"/>
            <ac:spMk id="14" creationId="{5F776F3F-31E1-B7AA-5D11-1AB1A9490BFE}"/>
          </ac:spMkLst>
        </pc:spChg>
      </pc:sldChg>
      <pc:sldChg chg="add del">
        <pc:chgData name="Jim Fleming" userId="161791bae1afb603" providerId="LiveId" clId="{F66FFDDD-5F75-4548-ABBF-5A53E03DCE03}" dt="2022-09-10T20:58:56.039" v="237" actId="2890"/>
        <pc:sldMkLst>
          <pc:docMk/>
          <pc:sldMk cId="2066094810" sldId="401"/>
        </pc:sldMkLst>
      </pc:sldChg>
      <pc:sldChg chg="modSp add mod">
        <pc:chgData name="Jim Fleming" userId="161791bae1afb603" providerId="LiveId" clId="{F66FFDDD-5F75-4548-ABBF-5A53E03DCE03}" dt="2022-09-10T21:20:42.864" v="2505" actId="20577"/>
        <pc:sldMkLst>
          <pc:docMk/>
          <pc:sldMk cId="2235084628" sldId="401"/>
        </pc:sldMkLst>
        <pc:spChg chg="mod">
          <ac:chgData name="Jim Fleming" userId="161791bae1afb603" providerId="LiveId" clId="{F66FFDDD-5F75-4548-ABBF-5A53E03DCE03}" dt="2022-09-10T21:20:42.864" v="2505" actId="20577"/>
          <ac:spMkLst>
            <pc:docMk/>
            <pc:sldMk cId="2235084628" sldId="401"/>
            <ac:spMk id="14" creationId="{5F776F3F-31E1-B7AA-5D11-1AB1A9490BFE}"/>
          </ac:spMkLst>
        </pc:spChg>
      </pc:sldChg>
      <pc:sldChg chg="add del replId">
        <pc:chgData name="Jim Fleming" userId="161791bae1afb603" providerId="LiveId" clId="{F66FFDDD-5F75-4548-ABBF-5A53E03DCE03}" dt="2022-09-10T20:58:56.039" v="237" actId="2890"/>
        <pc:sldMkLst>
          <pc:docMk/>
          <pc:sldMk cId="1917323981" sldId="402"/>
        </pc:sldMkLst>
      </pc:sldChg>
      <pc:sldChg chg="modSp add mod ord">
        <pc:chgData name="Jim Fleming" userId="161791bae1afb603" providerId="LiveId" clId="{F66FFDDD-5F75-4548-ABBF-5A53E03DCE03}" dt="2022-09-10T21:21:54.793" v="2702" actId="20577"/>
        <pc:sldMkLst>
          <pc:docMk/>
          <pc:sldMk cId="3955401511" sldId="402"/>
        </pc:sldMkLst>
        <pc:spChg chg="mod">
          <ac:chgData name="Jim Fleming" userId="161791bae1afb603" providerId="LiveId" clId="{F66FFDDD-5F75-4548-ABBF-5A53E03DCE03}" dt="2022-09-10T21:21:54.793" v="2702" actId="20577"/>
          <ac:spMkLst>
            <pc:docMk/>
            <pc:sldMk cId="3955401511" sldId="402"/>
            <ac:spMk id="6" creationId="{D7C5DCB2-FE9C-D43A-BFA6-2251DABF1E0D}"/>
          </ac:spMkLst>
        </pc:spChg>
      </pc:sldChg>
      <pc:sldChg chg="modSp add mod">
        <pc:chgData name="Jim Fleming" userId="161791bae1afb603" providerId="LiveId" clId="{F66FFDDD-5F75-4548-ABBF-5A53E03DCE03}" dt="2022-09-10T21:22:16.457" v="2836" actId="20577"/>
        <pc:sldMkLst>
          <pc:docMk/>
          <pc:sldMk cId="769082740" sldId="403"/>
        </pc:sldMkLst>
        <pc:spChg chg="mod">
          <ac:chgData name="Jim Fleming" userId="161791bae1afb603" providerId="LiveId" clId="{F66FFDDD-5F75-4548-ABBF-5A53E03DCE03}" dt="2022-09-10T21:22:16.457" v="2836" actId="20577"/>
          <ac:spMkLst>
            <pc:docMk/>
            <pc:sldMk cId="769082740" sldId="403"/>
            <ac:spMk id="6" creationId="{D7C5DCB2-FE9C-D43A-BFA6-2251DABF1E0D}"/>
          </ac:spMkLst>
        </pc:spChg>
      </pc:sldChg>
      <pc:sldChg chg="add del replId">
        <pc:chgData name="Jim Fleming" userId="161791bae1afb603" providerId="LiveId" clId="{F66FFDDD-5F75-4548-ABBF-5A53E03DCE03}" dt="2022-09-10T20:58:56.039" v="237" actId="2890"/>
        <pc:sldMkLst>
          <pc:docMk/>
          <pc:sldMk cId="3324987435" sldId="403"/>
        </pc:sldMkLst>
      </pc:sldChg>
      <pc:sldChg chg="add mod ord modShow">
        <pc:chgData name="Jim Fleming" userId="161791bae1afb603" providerId="LiveId" clId="{F66FFDDD-5F75-4548-ABBF-5A53E03DCE03}" dt="2022-09-10T21:23:35.577" v="2845" actId="729"/>
        <pc:sldMkLst>
          <pc:docMk/>
          <pc:sldMk cId="467348810" sldId="404"/>
        </pc:sldMkLst>
      </pc:sldChg>
      <pc:sldChg chg="add del replId">
        <pc:chgData name="Jim Fleming" userId="161791bae1afb603" providerId="LiveId" clId="{F66FFDDD-5F75-4548-ABBF-5A53E03DCE03}" dt="2022-09-10T20:58:56.039" v="237" actId="2890"/>
        <pc:sldMkLst>
          <pc:docMk/>
          <pc:sldMk cId="1062863198" sldId="404"/>
        </pc:sldMkLst>
      </pc:sldChg>
      <pc:sldChg chg="add mod ord modShow">
        <pc:chgData name="Jim Fleming" userId="161791bae1afb603" providerId="LiveId" clId="{F66FFDDD-5F75-4548-ABBF-5A53E03DCE03}" dt="2022-09-10T21:23:35.577" v="2845" actId="729"/>
        <pc:sldMkLst>
          <pc:docMk/>
          <pc:sldMk cId="2052419234" sldId="405"/>
        </pc:sldMkLst>
      </pc:sldChg>
      <pc:sldChg chg="add del replId">
        <pc:chgData name="Jim Fleming" userId="161791bae1afb603" providerId="LiveId" clId="{F66FFDDD-5F75-4548-ABBF-5A53E03DCE03}" dt="2022-09-10T20:58:56.039" v="237" actId="2890"/>
        <pc:sldMkLst>
          <pc:docMk/>
          <pc:sldMk cId="2478365513" sldId="405"/>
        </pc:sldMkLst>
      </pc:sldChg>
      <pc:sldChg chg="add ord">
        <pc:chgData name="Jim Fleming" userId="161791bae1afb603" providerId="LiveId" clId="{F66FFDDD-5F75-4548-ABBF-5A53E03DCE03}" dt="2022-09-10T21:24:02.604" v="2850" actId="20578"/>
        <pc:sldMkLst>
          <pc:docMk/>
          <pc:sldMk cId="1860029911" sldId="406"/>
        </pc:sldMkLst>
      </pc:sldChg>
      <pc:sldChg chg="add del ord">
        <pc:chgData name="Jim Fleming" userId="161791bae1afb603" providerId="LiveId" clId="{F66FFDDD-5F75-4548-ABBF-5A53E03DCE03}" dt="2022-09-10T21:26:09.205" v="2870" actId="2696"/>
        <pc:sldMkLst>
          <pc:docMk/>
          <pc:sldMk cId="3082645083" sldId="407"/>
        </pc:sldMkLst>
      </pc:sldChg>
      <pc:sldChg chg="add del ord replId">
        <pc:chgData name="Jim Fleming" userId="161791bae1afb603" providerId="LiveId" clId="{F66FFDDD-5F75-4548-ABBF-5A53E03DCE03}" dt="2022-09-10T21:26:19.827" v="2871" actId="2696"/>
        <pc:sldMkLst>
          <pc:docMk/>
          <pc:sldMk cId="3194377501" sldId="408"/>
        </pc:sldMkLst>
      </pc:sldChg>
      <pc:sldChg chg="add ord">
        <pc:chgData name="Jim Fleming" userId="161791bae1afb603" providerId="LiveId" clId="{F66FFDDD-5F75-4548-ABBF-5A53E03DCE03}" dt="2022-09-10T21:24:10.973" v="2853" actId="20578"/>
        <pc:sldMkLst>
          <pc:docMk/>
          <pc:sldMk cId="3607497650" sldId="409"/>
        </pc:sldMkLst>
      </pc:sldChg>
      <pc:sldChg chg="add ord replId">
        <pc:chgData name="Jim Fleming" userId="161791bae1afb603" providerId="LiveId" clId="{F66FFDDD-5F75-4548-ABBF-5A53E03DCE03}" dt="2022-09-10T21:24:23.986" v="2857" actId="20578"/>
        <pc:sldMkLst>
          <pc:docMk/>
          <pc:sldMk cId="2808854377" sldId="410"/>
        </pc:sldMkLst>
      </pc:sldChg>
      <pc:sldChg chg="add del ord replId">
        <pc:chgData name="Jim Fleming" userId="161791bae1afb603" providerId="LiveId" clId="{F66FFDDD-5F75-4548-ABBF-5A53E03DCE03}" dt="2022-09-10T21:27:01.854" v="2873" actId="2696"/>
        <pc:sldMkLst>
          <pc:docMk/>
          <pc:sldMk cId="3851645429" sldId="411"/>
        </pc:sldMkLst>
      </pc:sldChg>
      <pc:sldChg chg="add ord replId">
        <pc:chgData name="Jim Fleming" userId="161791bae1afb603" providerId="LiveId" clId="{F66FFDDD-5F75-4548-ABBF-5A53E03DCE03}" dt="2022-09-10T21:24:15.761" v="2855" actId="20578"/>
        <pc:sldMkLst>
          <pc:docMk/>
          <pc:sldMk cId="1258535449" sldId="412"/>
        </pc:sldMkLst>
      </pc:sldChg>
      <pc:sldChg chg="add ord">
        <pc:chgData name="Jim Fleming" userId="161791bae1afb603" providerId="LiveId" clId="{F66FFDDD-5F75-4548-ABBF-5A53E03DCE03}" dt="2022-09-10T21:24:20.351" v="2856" actId="20578"/>
        <pc:sldMkLst>
          <pc:docMk/>
          <pc:sldMk cId="4226858621" sldId="413"/>
        </pc:sldMkLst>
      </pc:sldChg>
      <pc:sldChg chg="add ord replId">
        <pc:chgData name="Jim Fleming" userId="161791bae1afb603" providerId="LiveId" clId="{F66FFDDD-5F75-4548-ABBF-5A53E03DCE03}" dt="2022-09-10T21:24:28.129" v="2858" actId="20578"/>
        <pc:sldMkLst>
          <pc:docMk/>
          <pc:sldMk cId="37522321" sldId="414"/>
        </pc:sldMkLst>
      </pc:sldChg>
      <pc:sldChg chg="add ord replId">
        <pc:chgData name="Jim Fleming" userId="161791bae1afb603" providerId="LiveId" clId="{F66FFDDD-5F75-4548-ABBF-5A53E03DCE03}" dt="2022-09-10T21:24:44.031" v="2861" actId="20578"/>
        <pc:sldMkLst>
          <pc:docMk/>
          <pc:sldMk cId="1380446505" sldId="415"/>
        </pc:sldMkLst>
      </pc:sldChg>
      <pc:sldChg chg="add ord replId">
        <pc:chgData name="Jim Fleming" userId="161791bae1afb603" providerId="LiveId" clId="{F66FFDDD-5F75-4548-ABBF-5A53E03DCE03}" dt="2022-09-10T21:24:40.456" v="2859" actId="20578"/>
        <pc:sldMkLst>
          <pc:docMk/>
          <pc:sldMk cId="1399594284" sldId="416"/>
        </pc:sldMkLst>
      </pc:sldChg>
      <pc:sldChg chg="add del ord replId">
        <pc:chgData name="Jim Fleming" userId="161791bae1afb603" providerId="LiveId" clId="{F66FFDDD-5F75-4548-ABBF-5A53E03DCE03}" dt="2022-09-10T21:28:38.189" v="2876" actId="2696"/>
        <pc:sldMkLst>
          <pc:docMk/>
          <pc:sldMk cId="1591624030" sldId="417"/>
        </pc:sldMkLst>
      </pc:sldChg>
      <pc:sldChg chg="add ord replId">
        <pc:chgData name="Jim Fleming" userId="161791bae1afb603" providerId="LiveId" clId="{F66FFDDD-5F75-4548-ABBF-5A53E03DCE03}" dt="2022-09-10T21:24:46.857" v="2862" actId="20578"/>
        <pc:sldMkLst>
          <pc:docMk/>
          <pc:sldMk cId="491832907" sldId="418"/>
        </pc:sldMkLst>
      </pc:sldChg>
      <pc:sldChg chg="add del ord replId">
        <pc:chgData name="Jim Fleming" userId="161791bae1afb603" providerId="LiveId" clId="{F66FFDDD-5F75-4548-ABBF-5A53E03DCE03}" dt="2022-09-10T21:29:51.252" v="2878" actId="2696"/>
        <pc:sldMkLst>
          <pc:docMk/>
          <pc:sldMk cId="1933300421" sldId="419"/>
        </pc:sldMkLst>
      </pc:sldChg>
      <pc:sldChg chg="add replId">
        <pc:chgData name="Jim Fleming" userId="161791bae1afb603" providerId="LiveId" clId="{F66FFDDD-5F75-4548-ABBF-5A53E03DCE03}" dt="2022-09-10T21:23:50.305" v="2849" actId="2890"/>
        <pc:sldMkLst>
          <pc:docMk/>
          <pc:sldMk cId="3301827054" sldId="420"/>
        </pc:sldMkLst>
      </pc:sldChg>
      <pc:sldMasterChg chg="setBg modSldLayout">
        <pc:chgData name="Jim Fleming" userId="161791bae1afb603" providerId="LiveId" clId="{F66FFDDD-5F75-4548-ABBF-5A53E03DCE03}" dt="2022-09-10T20:45:25.883" v="2"/>
        <pc:sldMasterMkLst>
          <pc:docMk/>
          <pc:sldMasterMk cId="2266903852" sldId="2147483648"/>
        </pc:sldMasterMkLst>
        <pc:sldLayoutChg chg="setBg">
          <pc:chgData name="Jim Fleming" userId="161791bae1afb603" providerId="LiveId" clId="{F66FFDDD-5F75-4548-ABBF-5A53E03DCE03}" dt="2022-09-10T20:45:25.883" v="2"/>
          <pc:sldLayoutMkLst>
            <pc:docMk/>
            <pc:sldMasterMk cId="2266903852" sldId="2147483648"/>
            <pc:sldLayoutMk cId="3860947312" sldId="2147483649"/>
          </pc:sldLayoutMkLst>
        </pc:sldLayoutChg>
        <pc:sldLayoutChg chg="setBg">
          <pc:chgData name="Jim Fleming" userId="161791bae1afb603" providerId="LiveId" clId="{F66FFDDD-5F75-4548-ABBF-5A53E03DCE03}" dt="2022-09-10T20:45:25.883" v="2"/>
          <pc:sldLayoutMkLst>
            <pc:docMk/>
            <pc:sldMasterMk cId="2266903852" sldId="2147483648"/>
            <pc:sldLayoutMk cId="428206093" sldId="2147483650"/>
          </pc:sldLayoutMkLst>
        </pc:sldLayoutChg>
        <pc:sldLayoutChg chg="setBg">
          <pc:chgData name="Jim Fleming" userId="161791bae1afb603" providerId="LiveId" clId="{F66FFDDD-5F75-4548-ABBF-5A53E03DCE03}" dt="2022-09-10T20:45:25.883" v="2"/>
          <pc:sldLayoutMkLst>
            <pc:docMk/>
            <pc:sldMasterMk cId="2266903852" sldId="2147483648"/>
            <pc:sldLayoutMk cId="2735470576" sldId="2147483651"/>
          </pc:sldLayoutMkLst>
        </pc:sldLayoutChg>
        <pc:sldLayoutChg chg="setBg">
          <pc:chgData name="Jim Fleming" userId="161791bae1afb603" providerId="LiveId" clId="{F66FFDDD-5F75-4548-ABBF-5A53E03DCE03}" dt="2022-09-10T20:45:25.883" v="2"/>
          <pc:sldLayoutMkLst>
            <pc:docMk/>
            <pc:sldMasterMk cId="2266903852" sldId="2147483648"/>
            <pc:sldLayoutMk cId="2010351470" sldId="2147483652"/>
          </pc:sldLayoutMkLst>
        </pc:sldLayoutChg>
        <pc:sldLayoutChg chg="setBg">
          <pc:chgData name="Jim Fleming" userId="161791bae1afb603" providerId="LiveId" clId="{F66FFDDD-5F75-4548-ABBF-5A53E03DCE03}" dt="2022-09-10T20:45:25.883" v="2"/>
          <pc:sldLayoutMkLst>
            <pc:docMk/>
            <pc:sldMasterMk cId="2266903852" sldId="2147483648"/>
            <pc:sldLayoutMk cId="293028136" sldId="2147483653"/>
          </pc:sldLayoutMkLst>
        </pc:sldLayoutChg>
        <pc:sldLayoutChg chg="setBg">
          <pc:chgData name="Jim Fleming" userId="161791bae1afb603" providerId="LiveId" clId="{F66FFDDD-5F75-4548-ABBF-5A53E03DCE03}" dt="2022-09-10T20:45:25.883" v="2"/>
          <pc:sldLayoutMkLst>
            <pc:docMk/>
            <pc:sldMasterMk cId="2266903852" sldId="2147483648"/>
            <pc:sldLayoutMk cId="2039341533" sldId="2147483654"/>
          </pc:sldLayoutMkLst>
        </pc:sldLayoutChg>
        <pc:sldLayoutChg chg="setBg">
          <pc:chgData name="Jim Fleming" userId="161791bae1afb603" providerId="LiveId" clId="{F66FFDDD-5F75-4548-ABBF-5A53E03DCE03}" dt="2022-09-10T20:45:25.883" v="2"/>
          <pc:sldLayoutMkLst>
            <pc:docMk/>
            <pc:sldMasterMk cId="2266903852" sldId="2147483648"/>
            <pc:sldLayoutMk cId="1795316238" sldId="2147483655"/>
          </pc:sldLayoutMkLst>
        </pc:sldLayoutChg>
        <pc:sldLayoutChg chg="setBg">
          <pc:chgData name="Jim Fleming" userId="161791bae1afb603" providerId="LiveId" clId="{F66FFDDD-5F75-4548-ABBF-5A53E03DCE03}" dt="2022-09-10T20:45:25.883" v="2"/>
          <pc:sldLayoutMkLst>
            <pc:docMk/>
            <pc:sldMasterMk cId="2266903852" sldId="2147483648"/>
            <pc:sldLayoutMk cId="3921630419" sldId="2147483656"/>
          </pc:sldLayoutMkLst>
        </pc:sldLayoutChg>
        <pc:sldLayoutChg chg="setBg">
          <pc:chgData name="Jim Fleming" userId="161791bae1afb603" providerId="LiveId" clId="{F66FFDDD-5F75-4548-ABBF-5A53E03DCE03}" dt="2022-09-10T20:45:25.883" v="2"/>
          <pc:sldLayoutMkLst>
            <pc:docMk/>
            <pc:sldMasterMk cId="2266903852" sldId="2147483648"/>
            <pc:sldLayoutMk cId="879271659" sldId="2147483657"/>
          </pc:sldLayoutMkLst>
        </pc:sldLayoutChg>
        <pc:sldLayoutChg chg="setBg">
          <pc:chgData name="Jim Fleming" userId="161791bae1afb603" providerId="LiveId" clId="{F66FFDDD-5F75-4548-ABBF-5A53E03DCE03}" dt="2022-09-10T20:45:25.883" v="2"/>
          <pc:sldLayoutMkLst>
            <pc:docMk/>
            <pc:sldMasterMk cId="2266903852" sldId="2147483648"/>
            <pc:sldLayoutMk cId="3949989815" sldId="2147483658"/>
          </pc:sldLayoutMkLst>
        </pc:sldLayoutChg>
        <pc:sldLayoutChg chg="setBg">
          <pc:chgData name="Jim Fleming" userId="161791bae1afb603" providerId="LiveId" clId="{F66FFDDD-5F75-4548-ABBF-5A53E03DCE03}" dt="2022-09-10T20:45:25.883" v="2"/>
          <pc:sldLayoutMkLst>
            <pc:docMk/>
            <pc:sldMasterMk cId="2266903852" sldId="2147483648"/>
            <pc:sldLayoutMk cId="1870169685" sldId="2147483659"/>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31742-FE4A-DF21-181E-491D220DA4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4C0981-8082-CA49-DEA3-807299CAD1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A94BF2-34CD-FA0C-16CE-14759045DB15}"/>
              </a:ext>
            </a:extLst>
          </p:cNvPr>
          <p:cNvSpPr>
            <a:spLocks noGrp="1"/>
          </p:cNvSpPr>
          <p:nvPr>
            <p:ph type="dt" sz="half" idx="10"/>
          </p:nvPr>
        </p:nvSpPr>
        <p:spPr/>
        <p:txBody>
          <a:bodyPr/>
          <a:lstStyle/>
          <a:p>
            <a:fld id="{224C33E9-E4FE-F046-A28D-7F18E57B41B7}" type="datetimeFigureOut">
              <a:rPr lang="en-US" smtClean="0"/>
              <a:t>9/25/22</a:t>
            </a:fld>
            <a:endParaRPr lang="en-US"/>
          </a:p>
        </p:txBody>
      </p:sp>
      <p:sp>
        <p:nvSpPr>
          <p:cNvPr id="5" name="Footer Placeholder 4">
            <a:extLst>
              <a:ext uri="{FF2B5EF4-FFF2-40B4-BE49-F238E27FC236}">
                <a16:creationId xmlns:a16="http://schemas.microsoft.com/office/drawing/2014/main" id="{CC9C293A-A48F-9F14-FEBE-894F645B3D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2B0F79-C7E7-0AE2-1B69-287434A78E89}"/>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3860947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82D2B-C171-0305-E536-913C6D5D81B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E0C185-8E74-8563-CB07-9905216740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8BC73F-5519-1200-3175-D0C34988464C}"/>
              </a:ext>
            </a:extLst>
          </p:cNvPr>
          <p:cNvSpPr>
            <a:spLocks noGrp="1"/>
          </p:cNvSpPr>
          <p:nvPr>
            <p:ph type="dt" sz="half" idx="10"/>
          </p:nvPr>
        </p:nvSpPr>
        <p:spPr/>
        <p:txBody>
          <a:bodyPr/>
          <a:lstStyle/>
          <a:p>
            <a:fld id="{224C33E9-E4FE-F046-A28D-7F18E57B41B7}" type="datetimeFigureOut">
              <a:rPr lang="en-US" smtClean="0"/>
              <a:t>9/25/22</a:t>
            </a:fld>
            <a:endParaRPr lang="en-US"/>
          </a:p>
        </p:txBody>
      </p:sp>
      <p:sp>
        <p:nvSpPr>
          <p:cNvPr id="5" name="Footer Placeholder 4">
            <a:extLst>
              <a:ext uri="{FF2B5EF4-FFF2-40B4-BE49-F238E27FC236}">
                <a16:creationId xmlns:a16="http://schemas.microsoft.com/office/drawing/2014/main" id="{E64D47A3-388D-8B5B-F989-6450158191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C1AFC2-81D2-A57E-D4D9-58367CADBE9A}"/>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3949989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92958A-E03D-FD09-8E0B-12B58D19A9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49A3111-93B9-1A6C-C915-D972FF7EC1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AA8FF8-D193-7C3B-98DC-FCEE865A8140}"/>
              </a:ext>
            </a:extLst>
          </p:cNvPr>
          <p:cNvSpPr>
            <a:spLocks noGrp="1"/>
          </p:cNvSpPr>
          <p:nvPr>
            <p:ph type="dt" sz="half" idx="10"/>
          </p:nvPr>
        </p:nvSpPr>
        <p:spPr/>
        <p:txBody>
          <a:bodyPr/>
          <a:lstStyle/>
          <a:p>
            <a:fld id="{224C33E9-E4FE-F046-A28D-7F18E57B41B7}" type="datetimeFigureOut">
              <a:rPr lang="en-US" smtClean="0"/>
              <a:t>9/25/22</a:t>
            </a:fld>
            <a:endParaRPr lang="en-US"/>
          </a:p>
        </p:txBody>
      </p:sp>
      <p:sp>
        <p:nvSpPr>
          <p:cNvPr id="5" name="Footer Placeholder 4">
            <a:extLst>
              <a:ext uri="{FF2B5EF4-FFF2-40B4-BE49-F238E27FC236}">
                <a16:creationId xmlns:a16="http://schemas.microsoft.com/office/drawing/2014/main" id="{84D3F39D-2670-E145-3447-C13DE766E5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4CBFD1-CF94-328B-8AC8-3C68AD3186B6}"/>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1870169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DEE3F-81F1-36D6-05ED-4C1AD08D0B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096BE0-67A8-9042-77E0-E2B54C650F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EC8BA6-57C3-3BE6-E71F-0F07CCD4B21C}"/>
              </a:ext>
            </a:extLst>
          </p:cNvPr>
          <p:cNvSpPr>
            <a:spLocks noGrp="1"/>
          </p:cNvSpPr>
          <p:nvPr>
            <p:ph type="dt" sz="half" idx="10"/>
          </p:nvPr>
        </p:nvSpPr>
        <p:spPr/>
        <p:txBody>
          <a:bodyPr/>
          <a:lstStyle/>
          <a:p>
            <a:fld id="{224C33E9-E4FE-F046-A28D-7F18E57B41B7}" type="datetimeFigureOut">
              <a:rPr lang="en-US" smtClean="0"/>
              <a:t>9/25/22</a:t>
            </a:fld>
            <a:endParaRPr lang="en-US"/>
          </a:p>
        </p:txBody>
      </p:sp>
      <p:sp>
        <p:nvSpPr>
          <p:cNvPr id="5" name="Footer Placeholder 4">
            <a:extLst>
              <a:ext uri="{FF2B5EF4-FFF2-40B4-BE49-F238E27FC236}">
                <a16:creationId xmlns:a16="http://schemas.microsoft.com/office/drawing/2014/main" id="{AE24DDE9-318F-1D3B-F770-2AEBABCBE5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DB864F-99DE-CE95-6C42-8A57C508C609}"/>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428206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1EED6-5F0A-5E80-D460-A31022D11E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D53A887-E069-0407-20CC-E53AAA2096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42482A-C774-9475-B1C9-04A46E80478E}"/>
              </a:ext>
            </a:extLst>
          </p:cNvPr>
          <p:cNvSpPr>
            <a:spLocks noGrp="1"/>
          </p:cNvSpPr>
          <p:nvPr>
            <p:ph type="dt" sz="half" idx="10"/>
          </p:nvPr>
        </p:nvSpPr>
        <p:spPr/>
        <p:txBody>
          <a:bodyPr/>
          <a:lstStyle/>
          <a:p>
            <a:fld id="{224C33E9-E4FE-F046-A28D-7F18E57B41B7}" type="datetimeFigureOut">
              <a:rPr lang="en-US" smtClean="0"/>
              <a:t>9/25/22</a:t>
            </a:fld>
            <a:endParaRPr lang="en-US"/>
          </a:p>
        </p:txBody>
      </p:sp>
      <p:sp>
        <p:nvSpPr>
          <p:cNvPr id="5" name="Footer Placeholder 4">
            <a:extLst>
              <a:ext uri="{FF2B5EF4-FFF2-40B4-BE49-F238E27FC236}">
                <a16:creationId xmlns:a16="http://schemas.microsoft.com/office/drawing/2014/main" id="{1983F4AC-8D86-735E-BDAF-77A4590CBE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B84EE0-069E-DC5B-33CA-42CFFA7F70A0}"/>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2735470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169B6-7C2B-F01C-896E-9FE72AA566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28EED1-C2A6-97B5-F89D-AA3C587619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792AAC-F8C0-881B-AAD3-3B66422AC6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771AF9B-3CB9-E2C2-7AC5-2885B0BDA20E}"/>
              </a:ext>
            </a:extLst>
          </p:cNvPr>
          <p:cNvSpPr>
            <a:spLocks noGrp="1"/>
          </p:cNvSpPr>
          <p:nvPr>
            <p:ph type="dt" sz="half" idx="10"/>
          </p:nvPr>
        </p:nvSpPr>
        <p:spPr/>
        <p:txBody>
          <a:bodyPr/>
          <a:lstStyle/>
          <a:p>
            <a:fld id="{224C33E9-E4FE-F046-A28D-7F18E57B41B7}" type="datetimeFigureOut">
              <a:rPr lang="en-US" smtClean="0"/>
              <a:t>9/25/22</a:t>
            </a:fld>
            <a:endParaRPr lang="en-US"/>
          </a:p>
        </p:txBody>
      </p:sp>
      <p:sp>
        <p:nvSpPr>
          <p:cNvPr id="6" name="Footer Placeholder 5">
            <a:extLst>
              <a:ext uri="{FF2B5EF4-FFF2-40B4-BE49-F238E27FC236}">
                <a16:creationId xmlns:a16="http://schemas.microsoft.com/office/drawing/2014/main" id="{DE932DC8-E4BC-46A7-E177-A7B0B464EE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C65A80-BBAB-F60E-A8E3-2C74100BB18A}"/>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2010351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B5DF0-1D20-E5FF-B508-2B30A9696E3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6DF7AED-1FB4-360A-048E-D8188425D2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8D26BD-8098-D414-60D2-6D2D0A885D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BB491D-D107-CD8E-D881-81F3EC7225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682D96-E7B3-45AA-035D-9F9D4D1DCA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140F1F-0046-2CE3-FD5B-E207A1D3DF50}"/>
              </a:ext>
            </a:extLst>
          </p:cNvPr>
          <p:cNvSpPr>
            <a:spLocks noGrp="1"/>
          </p:cNvSpPr>
          <p:nvPr>
            <p:ph type="dt" sz="half" idx="10"/>
          </p:nvPr>
        </p:nvSpPr>
        <p:spPr/>
        <p:txBody>
          <a:bodyPr/>
          <a:lstStyle/>
          <a:p>
            <a:fld id="{224C33E9-E4FE-F046-A28D-7F18E57B41B7}" type="datetimeFigureOut">
              <a:rPr lang="en-US" smtClean="0"/>
              <a:t>9/25/22</a:t>
            </a:fld>
            <a:endParaRPr lang="en-US"/>
          </a:p>
        </p:txBody>
      </p:sp>
      <p:sp>
        <p:nvSpPr>
          <p:cNvPr id="8" name="Footer Placeholder 7">
            <a:extLst>
              <a:ext uri="{FF2B5EF4-FFF2-40B4-BE49-F238E27FC236}">
                <a16:creationId xmlns:a16="http://schemas.microsoft.com/office/drawing/2014/main" id="{93831B9A-2D95-11DF-A549-82B505F5F28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6036022-58DE-021E-C010-B18428565A7D}"/>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293028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83E17-F2F3-CFCA-C77F-2C4DAE8C38C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2095AF-9808-D98E-B9A7-034589978FDF}"/>
              </a:ext>
            </a:extLst>
          </p:cNvPr>
          <p:cNvSpPr>
            <a:spLocks noGrp="1"/>
          </p:cNvSpPr>
          <p:nvPr>
            <p:ph type="dt" sz="half" idx="10"/>
          </p:nvPr>
        </p:nvSpPr>
        <p:spPr/>
        <p:txBody>
          <a:bodyPr/>
          <a:lstStyle/>
          <a:p>
            <a:fld id="{224C33E9-E4FE-F046-A28D-7F18E57B41B7}" type="datetimeFigureOut">
              <a:rPr lang="en-US" smtClean="0"/>
              <a:t>9/25/22</a:t>
            </a:fld>
            <a:endParaRPr lang="en-US"/>
          </a:p>
        </p:txBody>
      </p:sp>
      <p:sp>
        <p:nvSpPr>
          <p:cNvPr id="4" name="Footer Placeholder 3">
            <a:extLst>
              <a:ext uri="{FF2B5EF4-FFF2-40B4-BE49-F238E27FC236}">
                <a16:creationId xmlns:a16="http://schemas.microsoft.com/office/drawing/2014/main" id="{8061AABD-D582-1A33-DFD7-5B6CF7F79EE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014ADF-4F77-82D2-3D86-2146A49724E2}"/>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2039341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A9D0E6-B5F0-94E1-C5ED-E9333D4891AE}"/>
              </a:ext>
            </a:extLst>
          </p:cNvPr>
          <p:cNvSpPr>
            <a:spLocks noGrp="1"/>
          </p:cNvSpPr>
          <p:nvPr>
            <p:ph type="dt" sz="half" idx="10"/>
          </p:nvPr>
        </p:nvSpPr>
        <p:spPr/>
        <p:txBody>
          <a:bodyPr/>
          <a:lstStyle/>
          <a:p>
            <a:fld id="{224C33E9-E4FE-F046-A28D-7F18E57B41B7}" type="datetimeFigureOut">
              <a:rPr lang="en-US" smtClean="0"/>
              <a:t>9/25/22</a:t>
            </a:fld>
            <a:endParaRPr lang="en-US"/>
          </a:p>
        </p:txBody>
      </p:sp>
      <p:sp>
        <p:nvSpPr>
          <p:cNvPr id="3" name="Footer Placeholder 2">
            <a:extLst>
              <a:ext uri="{FF2B5EF4-FFF2-40B4-BE49-F238E27FC236}">
                <a16:creationId xmlns:a16="http://schemas.microsoft.com/office/drawing/2014/main" id="{CF3488CE-BB5B-FE52-D607-1B71F68F8A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057F63-024A-729F-DF89-A7045A6E152D}"/>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1795316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7CB3A-0BC4-C0C1-3E64-2FFDC402C0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EF690B-6DEF-744D-FB27-022ED602CE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E58906-4367-208A-AB83-D2DEC4E095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1532B7-438D-77F4-BB53-06683A84E8A6}"/>
              </a:ext>
            </a:extLst>
          </p:cNvPr>
          <p:cNvSpPr>
            <a:spLocks noGrp="1"/>
          </p:cNvSpPr>
          <p:nvPr>
            <p:ph type="dt" sz="half" idx="10"/>
          </p:nvPr>
        </p:nvSpPr>
        <p:spPr/>
        <p:txBody>
          <a:bodyPr/>
          <a:lstStyle/>
          <a:p>
            <a:fld id="{224C33E9-E4FE-F046-A28D-7F18E57B41B7}" type="datetimeFigureOut">
              <a:rPr lang="en-US" smtClean="0"/>
              <a:t>9/25/22</a:t>
            </a:fld>
            <a:endParaRPr lang="en-US"/>
          </a:p>
        </p:txBody>
      </p:sp>
      <p:sp>
        <p:nvSpPr>
          <p:cNvPr id="6" name="Footer Placeholder 5">
            <a:extLst>
              <a:ext uri="{FF2B5EF4-FFF2-40B4-BE49-F238E27FC236}">
                <a16:creationId xmlns:a16="http://schemas.microsoft.com/office/drawing/2014/main" id="{99F21433-BF79-27F1-59C6-6B83268F89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42583B-7CD4-0347-3A50-A9B8B26B8483}"/>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3921630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D06DB-FBC6-031B-15D6-04822DC44D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DE1BBC-589A-DCF0-7B98-E5309B836B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2931858-DF39-6E5F-E36F-46F0A81716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D7D5AD-6CCA-0C7F-DDFD-1C358C17446C}"/>
              </a:ext>
            </a:extLst>
          </p:cNvPr>
          <p:cNvSpPr>
            <a:spLocks noGrp="1"/>
          </p:cNvSpPr>
          <p:nvPr>
            <p:ph type="dt" sz="half" idx="10"/>
          </p:nvPr>
        </p:nvSpPr>
        <p:spPr/>
        <p:txBody>
          <a:bodyPr/>
          <a:lstStyle/>
          <a:p>
            <a:fld id="{224C33E9-E4FE-F046-A28D-7F18E57B41B7}" type="datetimeFigureOut">
              <a:rPr lang="en-US" smtClean="0"/>
              <a:t>9/25/22</a:t>
            </a:fld>
            <a:endParaRPr lang="en-US"/>
          </a:p>
        </p:txBody>
      </p:sp>
      <p:sp>
        <p:nvSpPr>
          <p:cNvPr id="6" name="Footer Placeholder 5">
            <a:extLst>
              <a:ext uri="{FF2B5EF4-FFF2-40B4-BE49-F238E27FC236}">
                <a16:creationId xmlns:a16="http://schemas.microsoft.com/office/drawing/2014/main" id="{3E0AF4EB-819A-5734-1879-3FD5F64AAC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334B37-71DC-752F-2EDD-789CC0B6886E}"/>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879271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62626"/>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5F399B-FE2D-3620-7923-7C005DF9AB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83A4965-760A-5C01-6DB0-3822BC86F2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D15F56-A705-EB58-815D-C213F4C9F7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4C33E9-E4FE-F046-A28D-7F18E57B41B7}" type="datetimeFigureOut">
              <a:rPr lang="en-US" smtClean="0"/>
              <a:t>9/25/22</a:t>
            </a:fld>
            <a:endParaRPr lang="en-US"/>
          </a:p>
        </p:txBody>
      </p:sp>
      <p:sp>
        <p:nvSpPr>
          <p:cNvPr id="5" name="Footer Placeholder 4">
            <a:extLst>
              <a:ext uri="{FF2B5EF4-FFF2-40B4-BE49-F238E27FC236}">
                <a16:creationId xmlns:a16="http://schemas.microsoft.com/office/drawing/2014/main" id="{56CDB01E-EF8F-942F-2955-EDE8D37AAC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B6D455-0AC1-1853-CA0A-E2435C25A3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F879F9-A3E3-B34D-A7BF-FDCD9EA697C1}" type="slidenum">
              <a:rPr lang="en-US" smtClean="0"/>
              <a:t>‹#›</a:t>
            </a:fld>
            <a:endParaRPr lang="en-US"/>
          </a:p>
        </p:txBody>
      </p:sp>
    </p:spTree>
    <p:extLst>
      <p:ext uri="{BB962C8B-B14F-4D97-AF65-F5344CB8AC3E}">
        <p14:creationId xmlns:p14="http://schemas.microsoft.com/office/powerpoint/2010/main" val="2266903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
            <a:extLst>
              <a:ext uri="{FF2B5EF4-FFF2-40B4-BE49-F238E27FC236}">
                <a16:creationId xmlns:a16="http://schemas.microsoft.com/office/drawing/2014/main" id="{60F7FF2C-727C-1F82-45C3-2151B2A44E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wooden table&#10;&#10;Description automatically generated">
            <a:extLst>
              <a:ext uri="{FF2B5EF4-FFF2-40B4-BE49-F238E27FC236}">
                <a16:creationId xmlns:a16="http://schemas.microsoft.com/office/drawing/2014/main" id="{DCDD18F8-B760-D14E-9D55-75A286130C41}"/>
              </a:ext>
            </a:extLst>
          </p:cNvPr>
          <p:cNvPicPr>
            <a:picLocks noChangeAspect="1"/>
          </p:cNvPicPr>
          <p:nvPr/>
        </p:nvPicPr>
        <p:blipFill rotWithShape="1">
          <a:blip r:embed="rId2">
            <a:alphaModFix amt="35000"/>
          </a:blip>
          <a:srcRect l="2180" r="8932"/>
          <a:stretch/>
        </p:blipFill>
        <p:spPr>
          <a:xfrm>
            <a:off x="0" y="10"/>
            <a:ext cx="12192000" cy="6857990"/>
          </a:xfrm>
          <a:prstGeom prst="rect">
            <a:avLst/>
          </a:prstGeom>
        </p:spPr>
      </p:pic>
      <p:sp>
        <p:nvSpPr>
          <p:cNvPr id="4" name="Title 1">
            <a:extLst>
              <a:ext uri="{FF2B5EF4-FFF2-40B4-BE49-F238E27FC236}">
                <a16:creationId xmlns:a16="http://schemas.microsoft.com/office/drawing/2014/main" id="{BD0E5CF6-B0E8-B94B-95C6-F2BC98C76106}"/>
              </a:ext>
            </a:extLst>
          </p:cNvPr>
          <p:cNvSpPr txBox="1">
            <a:spLocks/>
          </p:cNvSpPr>
          <p:nvPr/>
        </p:nvSpPr>
        <p:spPr>
          <a:xfrm>
            <a:off x="541288" y="1065862"/>
            <a:ext cx="5554711" cy="472627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10000" b="1" i="0" kern="1200" cap="all" spc="800" baseline="0">
                <a:solidFill>
                  <a:schemeClr val="bg1"/>
                </a:solidFill>
                <a:latin typeface="+mn-lt"/>
                <a:ea typeface="+mj-ea"/>
                <a:cs typeface="Gill Sans Light" panose="020B0302020104020203" pitchFamily="34" charset="-79"/>
              </a:defRPr>
            </a:lvl1pPr>
          </a:lstStyle>
          <a:p>
            <a:pPr algn="r">
              <a:spcAft>
                <a:spcPts val="600"/>
              </a:spcAft>
            </a:pPr>
            <a:r>
              <a:rPr lang="en-US" sz="4800" cap="none" spc="0" dirty="0">
                <a:solidFill>
                  <a:srgbClr val="FFFFFF"/>
                </a:solidFill>
                <a:latin typeface="Lato" panose="020F0502020204030203" pitchFamily="34" charset="77"/>
                <a:cs typeface="+mj-cs"/>
              </a:rPr>
              <a:t>Welcome to</a:t>
            </a:r>
          </a:p>
          <a:p>
            <a:pPr algn="r">
              <a:spcAft>
                <a:spcPts val="600"/>
              </a:spcAft>
            </a:pPr>
            <a:r>
              <a:rPr lang="en-US" sz="4800" cap="none" spc="0" dirty="0">
                <a:solidFill>
                  <a:srgbClr val="FFFFFF"/>
                </a:solidFill>
                <a:latin typeface="Lato" panose="020F0502020204030203" pitchFamily="34" charset="77"/>
                <a:cs typeface="+mj-cs"/>
              </a:rPr>
              <a:t>Our Sunday School</a:t>
            </a:r>
          </a:p>
        </p:txBody>
      </p:sp>
      <p:sp>
        <p:nvSpPr>
          <p:cNvPr id="8" name="Title 1">
            <a:extLst>
              <a:ext uri="{FF2B5EF4-FFF2-40B4-BE49-F238E27FC236}">
                <a16:creationId xmlns:a16="http://schemas.microsoft.com/office/drawing/2014/main" id="{A6C94E09-B421-0741-83AD-DD307BFA532E}"/>
              </a:ext>
            </a:extLst>
          </p:cNvPr>
          <p:cNvSpPr txBox="1">
            <a:spLocks/>
          </p:cNvSpPr>
          <p:nvPr/>
        </p:nvSpPr>
        <p:spPr>
          <a:xfrm>
            <a:off x="6726621" y="1065862"/>
            <a:ext cx="4924090" cy="472627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10000" b="1" i="0" kern="1200" cap="all" spc="800" baseline="0">
                <a:solidFill>
                  <a:schemeClr val="bg1"/>
                </a:solidFill>
                <a:latin typeface="+mn-lt"/>
                <a:ea typeface="+mj-ea"/>
                <a:cs typeface="Gill Sans Light" panose="020B0302020104020203" pitchFamily="34" charset="-79"/>
              </a:defRPr>
            </a:lvl1pPr>
          </a:lstStyle>
          <a:p>
            <a:pPr algn="l">
              <a:spcAft>
                <a:spcPts val="600"/>
              </a:spcAft>
            </a:pPr>
            <a:r>
              <a:rPr lang="en-US" sz="4000" b="0" cap="none" spc="0" dirty="0">
                <a:solidFill>
                  <a:srgbClr val="FFFFFF"/>
                </a:solidFill>
                <a:latin typeface="Lato" panose="020F0502020204030203" pitchFamily="34" charset="77"/>
                <a:ea typeface="+mn-ea"/>
                <a:cs typeface="+mn-cs"/>
              </a:rPr>
              <a:t>We’ll start at 9:07</a:t>
            </a:r>
          </a:p>
        </p:txBody>
      </p:sp>
      <p:pic>
        <p:nvPicPr>
          <p:cNvPr id="3" name="Picture 2">
            <a:extLst>
              <a:ext uri="{FF2B5EF4-FFF2-40B4-BE49-F238E27FC236}">
                <a16:creationId xmlns:a16="http://schemas.microsoft.com/office/drawing/2014/main" id="{B1C497FE-C1DB-C493-ABBC-80110EAED10F}"/>
              </a:ext>
            </a:extLst>
          </p:cNvPr>
          <p:cNvPicPr>
            <a:picLocks noChangeAspect="1"/>
          </p:cNvPicPr>
          <p:nvPr/>
        </p:nvPicPr>
        <p:blipFill>
          <a:blip r:embed="rId3"/>
          <a:stretch>
            <a:fillRect/>
          </a:stretch>
        </p:blipFill>
        <p:spPr>
          <a:xfrm>
            <a:off x="6398610" y="2286000"/>
            <a:ext cx="25400" cy="2298700"/>
          </a:xfrm>
          <a:prstGeom prst="rect">
            <a:avLst/>
          </a:prstGeom>
        </p:spPr>
      </p:pic>
      <p:sp>
        <p:nvSpPr>
          <p:cNvPr id="7" name="Title 1">
            <a:extLst>
              <a:ext uri="{FF2B5EF4-FFF2-40B4-BE49-F238E27FC236}">
                <a16:creationId xmlns:a16="http://schemas.microsoft.com/office/drawing/2014/main" id="{AE58DA0E-75A3-B2A7-2042-4E5064C73441}"/>
              </a:ext>
            </a:extLst>
          </p:cNvPr>
          <p:cNvSpPr txBox="1">
            <a:spLocks/>
          </p:cNvSpPr>
          <p:nvPr/>
        </p:nvSpPr>
        <p:spPr>
          <a:xfrm>
            <a:off x="541289" y="5462123"/>
            <a:ext cx="11109421" cy="102134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10000" b="1" i="0" kern="1200" cap="all" spc="800" baseline="0">
                <a:solidFill>
                  <a:schemeClr val="bg1"/>
                </a:solidFill>
                <a:latin typeface="+mn-lt"/>
                <a:ea typeface="+mj-ea"/>
                <a:cs typeface="Gill Sans Light" panose="020B0302020104020203" pitchFamily="34" charset="-79"/>
              </a:defRPr>
            </a:lvl1pPr>
          </a:lstStyle>
          <a:p>
            <a:pPr>
              <a:spcAft>
                <a:spcPts val="600"/>
              </a:spcAft>
            </a:pPr>
            <a:r>
              <a:rPr lang="en-US" sz="2400" b="0" cap="none" spc="0" dirty="0">
                <a:solidFill>
                  <a:srgbClr val="FFFFFF"/>
                </a:solidFill>
                <a:latin typeface="Lato" panose="020F0502020204030203" pitchFamily="34" charset="77"/>
                <a:ea typeface="+mn-ea"/>
                <a:cs typeface="+mn-cs"/>
              </a:rPr>
              <a:t>visit OurSundaySchool.com for more about our class</a:t>
            </a:r>
          </a:p>
        </p:txBody>
      </p:sp>
    </p:spTree>
    <p:extLst>
      <p:ext uri="{BB962C8B-B14F-4D97-AF65-F5344CB8AC3E}">
        <p14:creationId xmlns:p14="http://schemas.microsoft.com/office/powerpoint/2010/main" val="2585106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0" y="1"/>
            <a:ext cx="6095995"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John </a:t>
            </a:r>
            <a:r>
              <a:rPr lang="en-US" sz="4000" b="1" dirty="0" err="1">
                <a:solidFill>
                  <a:schemeClr val="bg1"/>
                </a:solidFill>
                <a:latin typeface="Avenir Next" panose="020B0503020202020204" pitchFamily="34" charset="0"/>
              </a:rPr>
              <a:t>Reumann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It referred (1) to the</a:t>
            </a:r>
            <a:r>
              <a:rPr lang="en-US" sz="4000" i="1" dirty="0">
                <a:solidFill>
                  <a:schemeClr val="bg1"/>
                </a:solidFill>
                <a:latin typeface="Avenir Next" panose="020B0503020202020204" pitchFamily="34" charset="0"/>
              </a:rPr>
              <a:t> individual’s moral progress in virtue</a:t>
            </a:r>
            <a:r>
              <a:rPr lang="en-US" sz="4000" dirty="0">
                <a:solidFill>
                  <a:schemeClr val="bg1"/>
                </a:solidFill>
                <a:latin typeface="Avenir Next" panose="020B0503020202020204" pitchFamily="34" charset="0"/>
              </a:rPr>
              <a:t>, and (2) to </a:t>
            </a:r>
            <a:r>
              <a:rPr lang="en-US" sz="4000" i="1" dirty="0">
                <a:solidFill>
                  <a:schemeClr val="bg1"/>
                </a:solidFill>
                <a:latin typeface="Avenir Next" panose="020B0503020202020204" pitchFamily="34" charset="0"/>
              </a:rPr>
              <a:t>progress in Greek science, technology, and culture and the rise to power by Rome</a:t>
            </a:r>
            <a:r>
              <a:rPr lang="en-US" sz="4000" dirty="0">
                <a:solidFill>
                  <a:schemeClr val="bg1"/>
                </a:solidFill>
                <a:latin typeface="Avenir Next" panose="020B0503020202020204" pitchFamily="34" charset="0"/>
              </a:rPr>
              <a:t>.</a:t>
            </a:r>
            <a:endParaRPr lang="en-US" sz="4000" b="1" dirty="0">
              <a:solidFill>
                <a:schemeClr val="bg1"/>
              </a:solidFill>
              <a:latin typeface="Avenir Next" panose="020B0503020202020204" pitchFamily="34" charset="0"/>
            </a:endParaRPr>
          </a:p>
        </p:txBody>
      </p:sp>
      <p:pic>
        <p:nvPicPr>
          <p:cNvPr id="1026" name="Picture 2" descr="Picture 8602935">
            <a:extLst>
              <a:ext uri="{FF2B5EF4-FFF2-40B4-BE49-F238E27FC236}">
                <a16:creationId xmlns:a16="http://schemas.microsoft.com/office/drawing/2014/main" id="{39004B74-8A6C-1263-0BE7-4F14F626B1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9695" y="685800"/>
            <a:ext cx="3712210" cy="5486400"/>
          </a:xfrm>
          <a:prstGeom prst="rect">
            <a:avLst/>
          </a:prstGeom>
          <a:noFill/>
          <a:extLst>
            <a:ext uri="{909E8E84-426E-40DD-AFC4-6F175D3DCCD1}">
              <a14:hiddenFill xmlns:a14="http://schemas.microsoft.com/office/drawing/2010/main">
                <a:solidFill>
                  <a:srgbClr val="FFFFFF"/>
                </a:solidFill>
              </a14:hiddenFill>
            </a:ext>
          </a:extLst>
        </p:spPr>
      </p:pic>
      <p:cxnSp>
        <p:nvCxnSpPr>
          <p:cNvPr id="2" name="Straight Connector 1">
            <a:extLst>
              <a:ext uri="{FF2B5EF4-FFF2-40B4-BE49-F238E27FC236}">
                <a16:creationId xmlns:a16="http://schemas.microsoft.com/office/drawing/2014/main" id="{68C7CFE9-31D2-3887-E11B-22D5D6B443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8366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72439-284A-008E-61E4-489A6FFD0D14}"/>
              </a:ext>
            </a:extLst>
          </p:cNvPr>
          <p:cNvSpPr>
            <a:spLocks noGrp="1"/>
          </p:cNvSpPr>
          <p:nvPr>
            <p:ph idx="1"/>
          </p:nvPr>
        </p:nvSpPr>
        <p:spPr>
          <a:xfrm>
            <a:off x="941832" y="2016252"/>
            <a:ext cx="10954796" cy="4123944"/>
          </a:xfrm>
        </p:spPr>
        <p:txBody>
          <a:bodyPr anchor="t">
            <a:noAutofit/>
          </a:bodyPr>
          <a:lstStyle/>
          <a:p>
            <a:pPr marL="582613" indent="-571500"/>
            <a:r>
              <a:rPr lang="en-US" sz="4400" dirty="0">
                <a:solidFill>
                  <a:schemeClr val="bg1"/>
                </a:solidFill>
                <a:latin typeface="Avenir Next" panose="020B0503020202020204" pitchFamily="34" charset="0"/>
              </a:rPr>
              <a:t>Philippians 1:12-14</a:t>
            </a:r>
            <a:endParaRPr lang="en-US" sz="4000" dirty="0">
              <a:solidFill>
                <a:schemeClr val="bg1"/>
              </a:solidFill>
              <a:latin typeface="Avenir Next" panose="020B0503020202020204" pitchFamily="34" charset="0"/>
            </a:endParaRPr>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ormAutofit/>
          </a:bodyPr>
          <a:lstStyle/>
          <a:p>
            <a:r>
              <a:rPr lang="en-US" b="1" dirty="0">
                <a:solidFill>
                  <a:schemeClr val="bg1"/>
                </a:solidFill>
                <a:latin typeface="Avenir Next" panose="020B0503020202020204" pitchFamily="34" charset="0"/>
              </a:rPr>
              <a:t>Today’s class (pages 49-58)</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spTree>
    <p:extLst>
      <p:ext uri="{BB962C8B-B14F-4D97-AF65-F5344CB8AC3E}">
        <p14:creationId xmlns:p14="http://schemas.microsoft.com/office/powerpoint/2010/main" val="1234986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0" y="1"/>
            <a:ext cx="6095995"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Moises Silva</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The apostle, however, did not merely say that the gospel had continued to make progress </a:t>
            </a:r>
            <a:r>
              <a:rPr lang="en-US" sz="4000" i="1" dirty="0">
                <a:solidFill>
                  <a:schemeClr val="bg1"/>
                </a:solidFill>
                <a:latin typeface="Avenir Next" panose="020B0503020202020204" pitchFamily="34" charset="0"/>
              </a:rPr>
              <a:t>in spite of </a:t>
            </a:r>
            <a:r>
              <a:rPr lang="en-US" sz="4000" dirty="0">
                <a:solidFill>
                  <a:schemeClr val="bg1"/>
                </a:solidFill>
                <a:latin typeface="Avenir Next" panose="020B0503020202020204" pitchFamily="34" charset="0"/>
              </a:rPr>
              <a:t>adversity…</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68C7CFE9-31D2-3887-E11B-22D5D6B443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030" name="Picture 6">
            <a:extLst>
              <a:ext uri="{FF2B5EF4-FFF2-40B4-BE49-F238E27FC236}">
                <a16:creationId xmlns:a16="http://schemas.microsoft.com/office/drawing/2014/main" id="{69756A9C-2A35-2EB7-9B34-11C0F66D2EB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623" t="11048" r="15336" b="14793"/>
          <a:stretch/>
        </p:blipFill>
        <p:spPr bwMode="auto">
          <a:xfrm>
            <a:off x="1201783" y="685800"/>
            <a:ext cx="3701143"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9235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0" y="1"/>
            <a:ext cx="6095995"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Moises Silva</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rather, the adversity itself had turned out for the advancement of the gospel.</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68C7CFE9-31D2-3887-E11B-22D5D6B443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030" name="Picture 6">
            <a:extLst>
              <a:ext uri="{FF2B5EF4-FFF2-40B4-BE49-F238E27FC236}">
                <a16:creationId xmlns:a16="http://schemas.microsoft.com/office/drawing/2014/main" id="{69756A9C-2A35-2EB7-9B34-11C0F66D2EB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623" t="11048" r="15336" b="14793"/>
          <a:stretch/>
        </p:blipFill>
        <p:spPr bwMode="auto">
          <a:xfrm>
            <a:off x="1201783" y="685800"/>
            <a:ext cx="3701143"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087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72439-284A-008E-61E4-489A6FFD0D14}"/>
              </a:ext>
            </a:extLst>
          </p:cNvPr>
          <p:cNvSpPr>
            <a:spLocks noGrp="1"/>
          </p:cNvSpPr>
          <p:nvPr>
            <p:ph idx="1"/>
          </p:nvPr>
        </p:nvSpPr>
        <p:spPr>
          <a:xfrm>
            <a:off x="941832" y="2016252"/>
            <a:ext cx="10954796" cy="4123944"/>
          </a:xfrm>
        </p:spPr>
        <p:txBody>
          <a:bodyPr anchor="t">
            <a:noAutofit/>
          </a:bodyPr>
          <a:lstStyle/>
          <a:p>
            <a:pPr marL="582613" indent="-571500"/>
            <a:r>
              <a:rPr lang="en-US" sz="4400" dirty="0">
                <a:solidFill>
                  <a:schemeClr val="bg1"/>
                </a:solidFill>
                <a:latin typeface="Avenir Next" panose="020B0503020202020204" pitchFamily="34" charset="0"/>
              </a:rPr>
              <a:t>Philippians 1:12-14</a:t>
            </a:r>
            <a:endParaRPr lang="en-US" sz="4000" dirty="0">
              <a:solidFill>
                <a:schemeClr val="bg1"/>
              </a:solidFill>
              <a:latin typeface="Avenir Next" panose="020B0503020202020204" pitchFamily="34" charset="0"/>
            </a:endParaRPr>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ormAutofit/>
          </a:bodyPr>
          <a:lstStyle/>
          <a:p>
            <a:r>
              <a:rPr lang="en-US" b="1" dirty="0">
                <a:solidFill>
                  <a:schemeClr val="bg1"/>
                </a:solidFill>
                <a:latin typeface="Avenir Next" panose="020B0503020202020204" pitchFamily="34" charset="0"/>
              </a:rPr>
              <a:t>Today’s class (pages 49-58)</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spTree>
    <p:extLst>
      <p:ext uri="{BB962C8B-B14F-4D97-AF65-F5344CB8AC3E}">
        <p14:creationId xmlns:p14="http://schemas.microsoft.com/office/powerpoint/2010/main" val="2216321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Gordon D Fee">
            <a:extLst>
              <a:ext uri="{FF2B5EF4-FFF2-40B4-BE49-F238E27FC236}">
                <a16:creationId xmlns:a16="http://schemas.microsoft.com/office/drawing/2014/main" id="{CED99999-D45D-7932-479E-91D982F1EB8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flipH="1">
            <a:off x="1207598" y="685800"/>
            <a:ext cx="3675888" cy="5486400"/>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Gordon Fee</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This phrase tends to cut the ground from under hypotheses of either and Ephesian or Caesarean provenance for this letter, since…</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5657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Gordon D Fee">
            <a:extLst>
              <a:ext uri="{FF2B5EF4-FFF2-40B4-BE49-F238E27FC236}">
                <a16:creationId xmlns:a16="http://schemas.microsoft.com/office/drawing/2014/main" id="{CED99999-D45D-7932-479E-91D982F1EB8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flipH="1">
            <a:off x="1207598" y="685800"/>
            <a:ext cx="3675888" cy="5486400"/>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Gordon Fee</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(1) the guard cannot be demonstrated ever to have existed in Ephesus and (2) Herod’s praetorium in Caesarea was scarcely of a size to call for this emphasis.</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0845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72439-284A-008E-61E4-489A6FFD0D14}"/>
              </a:ext>
            </a:extLst>
          </p:cNvPr>
          <p:cNvSpPr>
            <a:spLocks noGrp="1"/>
          </p:cNvSpPr>
          <p:nvPr>
            <p:ph idx="1"/>
          </p:nvPr>
        </p:nvSpPr>
        <p:spPr>
          <a:xfrm>
            <a:off x="941832" y="2016252"/>
            <a:ext cx="10954796" cy="4123944"/>
          </a:xfrm>
        </p:spPr>
        <p:txBody>
          <a:bodyPr anchor="t">
            <a:noAutofit/>
          </a:bodyPr>
          <a:lstStyle/>
          <a:p>
            <a:pPr marL="582613" indent="-571500"/>
            <a:r>
              <a:rPr lang="en-US" sz="4400" dirty="0">
                <a:solidFill>
                  <a:schemeClr val="bg1"/>
                </a:solidFill>
                <a:latin typeface="Avenir Next" panose="020B0503020202020204" pitchFamily="34" charset="0"/>
              </a:rPr>
              <a:t>Philippians 1:12-14</a:t>
            </a:r>
            <a:endParaRPr lang="en-US" sz="4000" dirty="0">
              <a:solidFill>
                <a:schemeClr val="bg1"/>
              </a:solidFill>
              <a:latin typeface="Avenir Next" panose="020B0503020202020204" pitchFamily="34" charset="0"/>
            </a:endParaRPr>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ormAutofit/>
          </a:bodyPr>
          <a:lstStyle/>
          <a:p>
            <a:r>
              <a:rPr lang="en-US" b="1" dirty="0">
                <a:solidFill>
                  <a:schemeClr val="bg1"/>
                </a:solidFill>
                <a:latin typeface="Avenir Next" panose="020B0503020202020204" pitchFamily="34" charset="0"/>
              </a:rPr>
              <a:t>Today’s class (pages 49-58)</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spTree>
    <p:extLst>
      <p:ext uri="{BB962C8B-B14F-4D97-AF65-F5344CB8AC3E}">
        <p14:creationId xmlns:p14="http://schemas.microsoft.com/office/powerpoint/2010/main" val="38698585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Gordon D Fee">
            <a:extLst>
              <a:ext uri="{FF2B5EF4-FFF2-40B4-BE49-F238E27FC236}">
                <a16:creationId xmlns:a16="http://schemas.microsoft.com/office/drawing/2014/main" id="{CED99999-D45D-7932-479E-91D982F1EB8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flipH="1">
            <a:off x="1207598" y="685800"/>
            <a:ext cx="3675888" cy="5486400"/>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Gordon Fee</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Although they would have guarded Paul around the clock, they would also have given him access to visitors, to the writing of letters, and to other routine matters…</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68740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Gordon D Fee">
            <a:extLst>
              <a:ext uri="{FF2B5EF4-FFF2-40B4-BE49-F238E27FC236}">
                <a16:creationId xmlns:a16="http://schemas.microsoft.com/office/drawing/2014/main" id="{CED99999-D45D-7932-479E-91D982F1EB8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flipH="1">
            <a:off x="1207598" y="685800"/>
            <a:ext cx="3675888" cy="5486400"/>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Gordon Fee</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Since they would rotate… Paul would have had access to several—or many—of them, from whom eventually “the whole guard” would have known the reason for his bonds.</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1412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72439-284A-008E-61E4-489A6FFD0D14}"/>
              </a:ext>
            </a:extLst>
          </p:cNvPr>
          <p:cNvSpPr>
            <a:spLocks noGrp="1"/>
          </p:cNvSpPr>
          <p:nvPr>
            <p:ph idx="1"/>
          </p:nvPr>
        </p:nvSpPr>
        <p:spPr>
          <a:xfrm>
            <a:off x="941832" y="2016252"/>
            <a:ext cx="10954796" cy="4123944"/>
          </a:xfrm>
        </p:spPr>
        <p:txBody>
          <a:bodyPr anchor="t">
            <a:noAutofit/>
          </a:bodyPr>
          <a:lstStyle/>
          <a:p>
            <a:pPr marL="582613" indent="-571500"/>
            <a:r>
              <a:rPr lang="en-US" sz="4400" dirty="0">
                <a:solidFill>
                  <a:schemeClr val="bg1"/>
                </a:solidFill>
                <a:latin typeface="Avenir Next" panose="020B0503020202020204" pitchFamily="34" charset="0"/>
              </a:rPr>
              <a:t>Philippians 1:12-14</a:t>
            </a:r>
            <a:endParaRPr lang="en-US" sz="4000" dirty="0">
              <a:solidFill>
                <a:schemeClr val="bg1"/>
              </a:solidFill>
              <a:latin typeface="Avenir Next" panose="020B0503020202020204" pitchFamily="34" charset="0"/>
            </a:endParaRPr>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ormAutofit/>
          </a:bodyPr>
          <a:lstStyle/>
          <a:p>
            <a:r>
              <a:rPr lang="en-US" b="1" dirty="0">
                <a:solidFill>
                  <a:schemeClr val="bg1"/>
                </a:solidFill>
                <a:latin typeface="Avenir Next" panose="020B0503020202020204" pitchFamily="34" charset="0"/>
              </a:rPr>
              <a:t>Today’s class (pages 49-58)</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spTree>
    <p:extLst>
      <p:ext uri="{BB962C8B-B14F-4D97-AF65-F5344CB8AC3E}">
        <p14:creationId xmlns:p14="http://schemas.microsoft.com/office/powerpoint/2010/main" val="36838355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72439-284A-008E-61E4-489A6FFD0D14}"/>
              </a:ext>
            </a:extLst>
          </p:cNvPr>
          <p:cNvSpPr>
            <a:spLocks noGrp="1"/>
          </p:cNvSpPr>
          <p:nvPr>
            <p:ph idx="1"/>
          </p:nvPr>
        </p:nvSpPr>
        <p:spPr>
          <a:xfrm>
            <a:off x="941832" y="2016252"/>
            <a:ext cx="10954796" cy="4123944"/>
          </a:xfrm>
        </p:spPr>
        <p:txBody>
          <a:bodyPr anchor="t">
            <a:noAutofit/>
          </a:bodyPr>
          <a:lstStyle/>
          <a:p>
            <a:pPr marL="582613" indent="-571500"/>
            <a:r>
              <a:rPr lang="en-US" sz="4400" dirty="0">
                <a:solidFill>
                  <a:schemeClr val="bg1"/>
                </a:solidFill>
                <a:latin typeface="Avenir Next" panose="020B0503020202020204" pitchFamily="34" charset="0"/>
              </a:rPr>
              <a:t>Philippians 1:12-14</a:t>
            </a:r>
            <a:endParaRPr lang="en-US" sz="4000" dirty="0">
              <a:solidFill>
                <a:schemeClr val="bg1"/>
              </a:solidFill>
              <a:latin typeface="Avenir Next" panose="020B0503020202020204" pitchFamily="34" charset="0"/>
            </a:endParaRPr>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ormAutofit/>
          </a:bodyPr>
          <a:lstStyle/>
          <a:p>
            <a:r>
              <a:rPr lang="en-US" b="1" dirty="0">
                <a:solidFill>
                  <a:schemeClr val="bg1"/>
                </a:solidFill>
                <a:latin typeface="Avenir Next" panose="020B0503020202020204" pitchFamily="34" charset="0"/>
              </a:rPr>
              <a:t>Today’s class (pages 49-58)</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spTree>
    <p:extLst>
      <p:ext uri="{BB962C8B-B14F-4D97-AF65-F5344CB8AC3E}">
        <p14:creationId xmlns:p14="http://schemas.microsoft.com/office/powerpoint/2010/main" val="16776119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5999" y="0"/>
            <a:ext cx="6095997" cy="6857999"/>
          </a:xfrm>
        </p:spPr>
        <p:txBody>
          <a:bodyPr lIns="457200" tIns="457200" rIns="457200" bIns="457200" anchor="ctr">
            <a:noAutofit/>
          </a:bodyPr>
          <a:lstStyle/>
          <a:p>
            <a:r>
              <a:rPr lang="en-US" sz="4000" b="1" dirty="0">
                <a:solidFill>
                  <a:schemeClr val="bg1"/>
                </a:solidFill>
                <a:latin typeface="Avenir Next" panose="020B0503020202020204" pitchFamily="34" charset="0"/>
              </a:rPr>
              <a:t>Dr. G. Walter Hansen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Paul’s reference to the palace guard points to the most elite group of Roman soldiers, who served as a special bodyguard for Caesar… </a:t>
            </a:r>
            <a:endParaRPr lang="en-US" sz="4000" b="1" dirty="0">
              <a:solidFill>
                <a:schemeClr val="bg1"/>
              </a:solidFill>
              <a:latin typeface="Avenir Next" panose="020B0503020202020204" pitchFamily="34" charset="0"/>
            </a:endParaRPr>
          </a:p>
        </p:txBody>
      </p:sp>
      <p:pic>
        <p:nvPicPr>
          <p:cNvPr id="1028" name="Picture 4" descr="G. Walter Hansen - InterVarsity Press">
            <a:extLst>
              <a:ext uri="{FF2B5EF4-FFF2-40B4-BE49-F238E27FC236}">
                <a16:creationId xmlns:a16="http://schemas.microsoft.com/office/drawing/2014/main" id="{36C95E10-E535-F743-9782-82679BEA13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8409" y="685799"/>
            <a:ext cx="3453130" cy="5486400"/>
          </a:xfrm>
          <a:prstGeom prst="rect">
            <a:avLst/>
          </a:prstGeom>
          <a:noFill/>
          <a:extLst>
            <a:ext uri="{909E8E84-426E-40DD-AFC4-6F175D3DCCD1}">
              <a14:hiddenFill xmlns:a14="http://schemas.microsoft.com/office/drawing/2010/main">
                <a:solidFill>
                  <a:srgbClr val="FFFFFF"/>
                </a:solidFill>
              </a14:hiddenFill>
            </a:ext>
          </a:extLst>
        </p:spPr>
      </p:pic>
      <p:cxnSp>
        <p:nvCxnSpPr>
          <p:cNvPr id="2" name="Straight Connector 1">
            <a:extLst>
              <a:ext uri="{FF2B5EF4-FFF2-40B4-BE49-F238E27FC236}">
                <a16:creationId xmlns:a16="http://schemas.microsoft.com/office/drawing/2014/main" id="{D4728AFC-F9FC-6589-60E0-39B8C6FB3C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64306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5999" y="0"/>
            <a:ext cx="6095997" cy="6857999"/>
          </a:xfrm>
        </p:spPr>
        <p:txBody>
          <a:bodyPr lIns="457200" tIns="457200" rIns="457200" bIns="457200" anchor="ctr">
            <a:noAutofit/>
          </a:bodyPr>
          <a:lstStyle/>
          <a:p>
            <a:r>
              <a:rPr lang="en-US" sz="4000" b="1" dirty="0">
                <a:solidFill>
                  <a:schemeClr val="bg1"/>
                </a:solidFill>
                <a:latin typeface="Avenir Next" panose="020B0503020202020204" pitchFamily="34" charset="0"/>
              </a:rPr>
              <a:t>Dr. G. Walter Hansen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This group of 9,000 elite soldiers sometimes exerted control over Caesar himself. In fact, they deposed and promoted Caesars…</a:t>
            </a:r>
            <a:endParaRPr lang="en-US" sz="4000" b="1" dirty="0">
              <a:solidFill>
                <a:schemeClr val="bg1"/>
              </a:solidFill>
              <a:latin typeface="Avenir Next" panose="020B0503020202020204" pitchFamily="34" charset="0"/>
            </a:endParaRPr>
          </a:p>
        </p:txBody>
      </p:sp>
      <p:pic>
        <p:nvPicPr>
          <p:cNvPr id="1028" name="Picture 4" descr="G. Walter Hansen - InterVarsity Press">
            <a:extLst>
              <a:ext uri="{FF2B5EF4-FFF2-40B4-BE49-F238E27FC236}">
                <a16:creationId xmlns:a16="http://schemas.microsoft.com/office/drawing/2014/main" id="{36C95E10-E535-F743-9782-82679BEA13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8409" y="685799"/>
            <a:ext cx="3453130" cy="5486400"/>
          </a:xfrm>
          <a:prstGeom prst="rect">
            <a:avLst/>
          </a:prstGeom>
          <a:noFill/>
          <a:extLst>
            <a:ext uri="{909E8E84-426E-40DD-AFC4-6F175D3DCCD1}">
              <a14:hiddenFill xmlns:a14="http://schemas.microsoft.com/office/drawing/2010/main">
                <a:solidFill>
                  <a:srgbClr val="FFFFFF"/>
                </a:solidFill>
              </a14:hiddenFill>
            </a:ext>
          </a:extLst>
        </p:spPr>
      </p:pic>
      <p:cxnSp>
        <p:nvCxnSpPr>
          <p:cNvPr id="2" name="Straight Connector 1">
            <a:extLst>
              <a:ext uri="{FF2B5EF4-FFF2-40B4-BE49-F238E27FC236}">
                <a16:creationId xmlns:a16="http://schemas.microsoft.com/office/drawing/2014/main" id="{D4728AFC-F9FC-6589-60E0-39B8C6FB3C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70908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5999" y="0"/>
            <a:ext cx="6095997" cy="6857999"/>
          </a:xfrm>
        </p:spPr>
        <p:txBody>
          <a:bodyPr lIns="457200" tIns="457200" rIns="457200" bIns="457200" anchor="ctr">
            <a:noAutofit/>
          </a:bodyPr>
          <a:lstStyle/>
          <a:p>
            <a:r>
              <a:rPr lang="en-US" sz="4000" b="1" dirty="0">
                <a:solidFill>
                  <a:schemeClr val="bg1"/>
                </a:solidFill>
                <a:latin typeface="Avenir Next" panose="020B0503020202020204" pitchFamily="34" charset="0"/>
              </a:rPr>
              <a:t>Dr. G. Walter Hansen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After they assassinated Caligula, they put Claudius on the throne. Later they guided the direction of Nero’s reign.</a:t>
            </a:r>
            <a:endParaRPr lang="en-US" sz="4000" b="1" dirty="0">
              <a:solidFill>
                <a:schemeClr val="bg1"/>
              </a:solidFill>
              <a:latin typeface="Avenir Next" panose="020B0503020202020204" pitchFamily="34" charset="0"/>
            </a:endParaRPr>
          </a:p>
        </p:txBody>
      </p:sp>
      <p:pic>
        <p:nvPicPr>
          <p:cNvPr id="1028" name="Picture 4" descr="G. Walter Hansen - InterVarsity Press">
            <a:extLst>
              <a:ext uri="{FF2B5EF4-FFF2-40B4-BE49-F238E27FC236}">
                <a16:creationId xmlns:a16="http://schemas.microsoft.com/office/drawing/2014/main" id="{36C95E10-E535-F743-9782-82679BEA13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8409" y="685799"/>
            <a:ext cx="3453130" cy="5486400"/>
          </a:xfrm>
          <a:prstGeom prst="rect">
            <a:avLst/>
          </a:prstGeom>
          <a:noFill/>
          <a:extLst>
            <a:ext uri="{909E8E84-426E-40DD-AFC4-6F175D3DCCD1}">
              <a14:hiddenFill xmlns:a14="http://schemas.microsoft.com/office/drawing/2010/main">
                <a:solidFill>
                  <a:srgbClr val="FFFFFF"/>
                </a:solidFill>
              </a14:hiddenFill>
            </a:ext>
          </a:extLst>
        </p:spPr>
      </p:pic>
      <p:cxnSp>
        <p:nvCxnSpPr>
          <p:cNvPr id="2" name="Straight Connector 1">
            <a:extLst>
              <a:ext uri="{FF2B5EF4-FFF2-40B4-BE49-F238E27FC236}">
                <a16:creationId xmlns:a16="http://schemas.microsoft.com/office/drawing/2014/main" id="{D4728AFC-F9FC-6589-60E0-39B8C6FB3C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15905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72439-284A-008E-61E4-489A6FFD0D14}"/>
              </a:ext>
            </a:extLst>
          </p:cNvPr>
          <p:cNvSpPr>
            <a:spLocks noGrp="1"/>
          </p:cNvSpPr>
          <p:nvPr>
            <p:ph idx="1"/>
          </p:nvPr>
        </p:nvSpPr>
        <p:spPr>
          <a:xfrm>
            <a:off x="941832" y="2016252"/>
            <a:ext cx="10954796" cy="4123944"/>
          </a:xfrm>
        </p:spPr>
        <p:txBody>
          <a:bodyPr anchor="t">
            <a:noAutofit/>
          </a:bodyPr>
          <a:lstStyle/>
          <a:p>
            <a:pPr marL="582613" indent="-571500"/>
            <a:r>
              <a:rPr lang="en-US" sz="4400" dirty="0">
                <a:solidFill>
                  <a:schemeClr val="bg1"/>
                </a:solidFill>
                <a:latin typeface="Avenir Next" panose="020B0503020202020204" pitchFamily="34" charset="0"/>
              </a:rPr>
              <a:t>Philippians 1:12-14</a:t>
            </a:r>
            <a:endParaRPr lang="en-US" sz="4000" dirty="0">
              <a:solidFill>
                <a:schemeClr val="bg1"/>
              </a:solidFill>
              <a:latin typeface="Avenir Next" panose="020B0503020202020204" pitchFamily="34" charset="0"/>
            </a:endParaRPr>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ormAutofit/>
          </a:bodyPr>
          <a:lstStyle/>
          <a:p>
            <a:r>
              <a:rPr lang="en-US" b="1" dirty="0">
                <a:solidFill>
                  <a:schemeClr val="bg1"/>
                </a:solidFill>
                <a:latin typeface="Avenir Next" panose="020B0503020202020204" pitchFamily="34" charset="0"/>
              </a:rPr>
              <a:t>Today’s class (pages 49-58)</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spTree>
    <p:extLst>
      <p:ext uri="{BB962C8B-B14F-4D97-AF65-F5344CB8AC3E}">
        <p14:creationId xmlns:p14="http://schemas.microsoft.com/office/powerpoint/2010/main" val="26102947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8201" name="Straight Connector 8200">
            <a:extLst>
              <a:ext uri="{FF2B5EF4-FFF2-40B4-BE49-F238E27FC236}">
                <a16:creationId xmlns:a16="http://schemas.microsoft.com/office/drawing/2014/main" id="{7AD0F4D2-80E7-4A78-82EE-BEAEE49454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D7C5DCB2-FE9C-D43A-BFA6-2251DABF1E0D}"/>
              </a:ext>
            </a:extLst>
          </p:cNvPr>
          <p:cNvSpPr>
            <a:spLocks noGrp="1"/>
          </p:cNvSpPr>
          <p:nvPr>
            <p:ph type="title"/>
          </p:nvPr>
        </p:nvSpPr>
        <p:spPr>
          <a:xfrm>
            <a:off x="6096000" y="0"/>
            <a:ext cx="6092950" cy="6858000"/>
          </a:xfrm>
        </p:spPr>
        <p:txBody>
          <a:bodyPr lIns="457200" tIns="457200" rIns="457200" bIns="457200" anchor="ctr">
            <a:noAutofit/>
          </a:bodyPr>
          <a:lstStyle/>
          <a:p>
            <a:r>
              <a:rPr lang="en-US" sz="4000" b="1" dirty="0">
                <a:latin typeface="Avenir Next" panose="020B0503020202020204" pitchFamily="34" charset="0"/>
              </a:rPr>
              <a:t>Dr. Mark Keown</a:t>
            </a:r>
            <a:br>
              <a:rPr lang="en-US" sz="4000" b="1" dirty="0">
                <a:latin typeface="Avenir Next" panose="020B0503020202020204" pitchFamily="34" charset="0"/>
              </a:rPr>
            </a:br>
            <a:br>
              <a:rPr lang="en-US" sz="4000" b="1" dirty="0">
                <a:latin typeface="Avenir Next" panose="020B0503020202020204" pitchFamily="34" charset="0"/>
              </a:rPr>
            </a:br>
            <a:r>
              <a:rPr lang="en-US" sz="4000" dirty="0">
                <a:latin typeface="Avenir Next" panose="020B0503020202020204" pitchFamily="34" charset="0"/>
              </a:rPr>
              <a:t>The whole situation would also have been laced with danger. Paul was not in a western prison but in the Nero-dominated heart of the Roman Empire…</a:t>
            </a:r>
            <a:endParaRPr lang="en-US" sz="4000" b="1" dirty="0">
              <a:latin typeface="Avenir Next" panose="020B0503020202020204" pitchFamily="34" charset="0"/>
            </a:endParaRPr>
          </a:p>
        </p:txBody>
      </p:sp>
      <p:pic>
        <p:nvPicPr>
          <p:cNvPr id="3" name="Picture 2" descr="A person wearing glasses&#10;&#10;Description automatically generated with low confidence">
            <a:extLst>
              <a:ext uri="{FF2B5EF4-FFF2-40B4-BE49-F238E27FC236}">
                <a16:creationId xmlns:a16="http://schemas.microsoft.com/office/drawing/2014/main" id="{C2153174-277F-B472-8993-2465F36768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165" t="-1" r="17309" b="-3"/>
          <a:stretch/>
        </p:blipFill>
        <p:spPr bwMode="auto">
          <a:xfrm>
            <a:off x="1140827" y="685799"/>
            <a:ext cx="3814346"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2400814"/>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8201" name="Straight Connector 8200">
            <a:extLst>
              <a:ext uri="{FF2B5EF4-FFF2-40B4-BE49-F238E27FC236}">
                <a16:creationId xmlns:a16="http://schemas.microsoft.com/office/drawing/2014/main" id="{7AD0F4D2-80E7-4A78-82EE-BEAEE49454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D7C5DCB2-FE9C-D43A-BFA6-2251DABF1E0D}"/>
              </a:ext>
            </a:extLst>
          </p:cNvPr>
          <p:cNvSpPr>
            <a:spLocks noGrp="1"/>
          </p:cNvSpPr>
          <p:nvPr>
            <p:ph type="title"/>
          </p:nvPr>
        </p:nvSpPr>
        <p:spPr>
          <a:xfrm>
            <a:off x="6096000" y="0"/>
            <a:ext cx="6092950" cy="6858000"/>
          </a:xfrm>
        </p:spPr>
        <p:txBody>
          <a:bodyPr lIns="457200" tIns="457200" rIns="457200" bIns="457200" anchor="ctr">
            <a:noAutofit/>
          </a:bodyPr>
          <a:lstStyle/>
          <a:p>
            <a:r>
              <a:rPr lang="en-US" sz="4000" b="1" dirty="0">
                <a:latin typeface="Avenir Next" panose="020B0503020202020204" pitchFamily="34" charset="0"/>
              </a:rPr>
              <a:t>Dr. Mark Keown</a:t>
            </a:r>
            <a:br>
              <a:rPr lang="en-US" sz="4000" b="1" dirty="0">
                <a:latin typeface="Avenir Next" panose="020B0503020202020204" pitchFamily="34" charset="0"/>
              </a:rPr>
            </a:br>
            <a:br>
              <a:rPr lang="en-US" sz="4000" b="1" dirty="0">
                <a:latin typeface="Avenir Next" panose="020B0503020202020204" pitchFamily="34" charset="0"/>
              </a:rPr>
            </a:br>
            <a:r>
              <a:rPr lang="en-US" sz="4000" dirty="0">
                <a:latin typeface="Avenir Next" panose="020B0503020202020204" pitchFamily="34" charset="0"/>
              </a:rPr>
              <a:t>speaking of and praying to the Roman-killed Jewish rebel Jesus as Lord, Savior, and Son of God, while chained to Roman soldiers who served Nero.... There is also some irony here…</a:t>
            </a:r>
            <a:endParaRPr lang="en-US" sz="4000" b="1" dirty="0">
              <a:latin typeface="Avenir Next" panose="020B0503020202020204" pitchFamily="34" charset="0"/>
            </a:endParaRPr>
          </a:p>
        </p:txBody>
      </p:sp>
      <p:pic>
        <p:nvPicPr>
          <p:cNvPr id="3" name="Picture 2" descr="A person wearing glasses&#10;&#10;Description automatically generated with low confidence">
            <a:extLst>
              <a:ext uri="{FF2B5EF4-FFF2-40B4-BE49-F238E27FC236}">
                <a16:creationId xmlns:a16="http://schemas.microsoft.com/office/drawing/2014/main" id="{C2153174-277F-B472-8993-2465F36768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165" t="-1" r="17309" b="-3"/>
          <a:stretch/>
        </p:blipFill>
        <p:spPr bwMode="auto">
          <a:xfrm>
            <a:off x="1140827" y="685799"/>
            <a:ext cx="3814346"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0634046"/>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8201" name="Straight Connector 8200">
            <a:extLst>
              <a:ext uri="{FF2B5EF4-FFF2-40B4-BE49-F238E27FC236}">
                <a16:creationId xmlns:a16="http://schemas.microsoft.com/office/drawing/2014/main" id="{7AD0F4D2-80E7-4A78-82EE-BEAEE49454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D7C5DCB2-FE9C-D43A-BFA6-2251DABF1E0D}"/>
              </a:ext>
            </a:extLst>
          </p:cNvPr>
          <p:cNvSpPr>
            <a:spLocks noGrp="1"/>
          </p:cNvSpPr>
          <p:nvPr>
            <p:ph type="title"/>
          </p:nvPr>
        </p:nvSpPr>
        <p:spPr>
          <a:xfrm>
            <a:off x="6096000" y="0"/>
            <a:ext cx="6092950" cy="6858000"/>
          </a:xfrm>
        </p:spPr>
        <p:txBody>
          <a:bodyPr lIns="457200" tIns="457200" rIns="457200" bIns="457200" anchor="ctr">
            <a:noAutofit/>
          </a:bodyPr>
          <a:lstStyle/>
          <a:p>
            <a:r>
              <a:rPr lang="en-US" sz="4000" b="1" dirty="0">
                <a:latin typeface="Avenir Next" panose="020B0503020202020204" pitchFamily="34" charset="0"/>
              </a:rPr>
              <a:t>Dr. Mark Keown</a:t>
            </a:r>
            <a:br>
              <a:rPr lang="en-US" sz="4000" b="1" dirty="0">
                <a:latin typeface="Avenir Next" panose="020B0503020202020204" pitchFamily="34" charset="0"/>
              </a:rPr>
            </a:br>
            <a:br>
              <a:rPr lang="en-US" sz="4000" b="1" dirty="0">
                <a:latin typeface="Avenir Next" panose="020B0503020202020204" pitchFamily="34" charset="0"/>
              </a:rPr>
            </a:br>
            <a:r>
              <a:rPr lang="en-US" sz="4000" dirty="0">
                <a:latin typeface="Avenir Next" panose="020B0503020202020204" pitchFamily="34" charset="0"/>
              </a:rPr>
              <a:t>with Paul a soldier and ambassador of God imprisoned, but the gospel advancing among the “enemy” forces as he shares Christ, and his “fellow-soldiers” like Epaphroditus preach the gospel in the city.</a:t>
            </a:r>
            <a:endParaRPr lang="en-US" sz="4000" b="1" dirty="0">
              <a:latin typeface="Avenir Next" panose="020B0503020202020204" pitchFamily="34" charset="0"/>
            </a:endParaRPr>
          </a:p>
        </p:txBody>
      </p:sp>
      <p:pic>
        <p:nvPicPr>
          <p:cNvPr id="3" name="Picture 2" descr="A person wearing glasses&#10;&#10;Description automatically generated with low confidence">
            <a:extLst>
              <a:ext uri="{FF2B5EF4-FFF2-40B4-BE49-F238E27FC236}">
                <a16:creationId xmlns:a16="http://schemas.microsoft.com/office/drawing/2014/main" id="{C2153174-277F-B472-8993-2465F36768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165" t="-1" r="17309" b="-3"/>
          <a:stretch/>
        </p:blipFill>
        <p:spPr bwMode="auto">
          <a:xfrm>
            <a:off x="1140827" y="685799"/>
            <a:ext cx="3814346"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40382"/>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72439-284A-008E-61E4-489A6FFD0D14}"/>
              </a:ext>
            </a:extLst>
          </p:cNvPr>
          <p:cNvSpPr>
            <a:spLocks noGrp="1"/>
          </p:cNvSpPr>
          <p:nvPr>
            <p:ph idx="1"/>
          </p:nvPr>
        </p:nvSpPr>
        <p:spPr>
          <a:xfrm>
            <a:off x="941832" y="2016252"/>
            <a:ext cx="10954796" cy="4123944"/>
          </a:xfrm>
        </p:spPr>
        <p:txBody>
          <a:bodyPr anchor="t">
            <a:noAutofit/>
          </a:bodyPr>
          <a:lstStyle/>
          <a:p>
            <a:pPr marL="582613" indent="-571500"/>
            <a:r>
              <a:rPr lang="en-US" sz="4400" dirty="0">
                <a:solidFill>
                  <a:schemeClr val="bg1"/>
                </a:solidFill>
                <a:latin typeface="Avenir Next" panose="020B0503020202020204" pitchFamily="34" charset="0"/>
              </a:rPr>
              <a:t>Philippians 1:12-14</a:t>
            </a:r>
            <a:endParaRPr lang="en-US" sz="4000" dirty="0">
              <a:solidFill>
                <a:schemeClr val="bg1"/>
              </a:solidFill>
              <a:latin typeface="Avenir Next" panose="020B0503020202020204" pitchFamily="34" charset="0"/>
            </a:endParaRPr>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ormAutofit/>
          </a:bodyPr>
          <a:lstStyle/>
          <a:p>
            <a:r>
              <a:rPr lang="en-US" b="1" dirty="0">
                <a:solidFill>
                  <a:schemeClr val="bg1"/>
                </a:solidFill>
                <a:latin typeface="Avenir Next" panose="020B0503020202020204" pitchFamily="34" charset="0"/>
              </a:rPr>
              <a:t>Today’s class (pages 49-58)</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spTree>
    <p:extLst>
      <p:ext uri="{BB962C8B-B14F-4D97-AF65-F5344CB8AC3E}">
        <p14:creationId xmlns:p14="http://schemas.microsoft.com/office/powerpoint/2010/main" val="33018270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0" y="1"/>
            <a:ext cx="6095995"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Moises Silva</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[This is] Paul’s recognition that he is sharing in Christ’s suffering.</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68C7CFE9-31D2-3887-E11B-22D5D6B443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030" name="Picture 6">
            <a:extLst>
              <a:ext uri="{FF2B5EF4-FFF2-40B4-BE49-F238E27FC236}">
                <a16:creationId xmlns:a16="http://schemas.microsoft.com/office/drawing/2014/main" id="{69756A9C-2A35-2EB7-9B34-11C0F66D2EB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623" t="11048" r="15336" b="14793"/>
          <a:stretch/>
        </p:blipFill>
        <p:spPr bwMode="auto">
          <a:xfrm>
            <a:off x="1201783" y="685800"/>
            <a:ext cx="3701143"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0153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72439-284A-008E-61E4-489A6FFD0D14}"/>
              </a:ext>
            </a:extLst>
          </p:cNvPr>
          <p:cNvSpPr>
            <a:spLocks noGrp="1"/>
          </p:cNvSpPr>
          <p:nvPr>
            <p:ph idx="1"/>
          </p:nvPr>
        </p:nvSpPr>
        <p:spPr>
          <a:xfrm>
            <a:off x="941832" y="2016252"/>
            <a:ext cx="10954796" cy="4123944"/>
          </a:xfrm>
        </p:spPr>
        <p:txBody>
          <a:bodyPr anchor="t">
            <a:noAutofit/>
          </a:bodyPr>
          <a:lstStyle/>
          <a:p>
            <a:pPr marL="11113" indent="0">
              <a:buNone/>
            </a:pPr>
            <a:r>
              <a:rPr lang="en-US" sz="4000" dirty="0">
                <a:solidFill>
                  <a:srgbClr val="FFFF00"/>
                </a:solidFill>
                <a:latin typeface="Avenir Next" panose="020B0503020202020204" pitchFamily="34" charset="0"/>
              </a:rPr>
              <a:t>Now I want you to know, brothers and sisters, that what has happened to me has actually advanced the gospel, so that it has become known throughout the whole imperial guard, and to everyone else, that my imprisonment is because I am in Christ. Most of the brothers have gained confidence in the Lord from my imprisonment and dare even more to speak the word fearlessly.</a:t>
            </a:r>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ormAutofit/>
          </a:bodyPr>
          <a:lstStyle/>
          <a:p>
            <a:r>
              <a:rPr lang="en-US" b="1" dirty="0">
                <a:solidFill>
                  <a:schemeClr val="bg1"/>
                </a:solidFill>
                <a:latin typeface="Avenir Next" panose="020B0503020202020204" pitchFamily="34" charset="0"/>
              </a:rPr>
              <a:t>Philippians 1:12-14 (CSB)</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spTree>
    <p:extLst>
      <p:ext uri="{BB962C8B-B14F-4D97-AF65-F5344CB8AC3E}">
        <p14:creationId xmlns:p14="http://schemas.microsoft.com/office/powerpoint/2010/main" val="39640236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72439-284A-008E-61E4-489A6FFD0D14}"/>
              </a:ext>
            </a:extLst>
          </p:cNvPr>
          <p:cNvSpPr>
            <a:spLocks noGrp="1"/>
          </p:cNvSpPr>
          <p:nvPr>
            <p:ph idx="1"/>
          </p:nvPr>
        </p:nvSpPr>
        <p:spPr>
          <a:xfrm>
            <a:off x="941832" y="2016252"/>
            <a:ext cx="10954796" cy="4123944"/>
          </a:xfrm>
        </p:spPr>
        <p:txBody>
          <a:bodyPr anchor="t">
            <a:noAutofit/>
          </a:bodyPr>
          <a:lstStyle/>
          <a:p>
            <a:pPr marL="582613" indent="-571500"/>
            <a:r>
              <a:rPr lang="en-US" sz="4400" dirty="0">
                <a:solidFill>
                  <a:schemeClr val="bg1"/>
                </a:solidFill>
                <a:latin typeface="Avenir Next" panose="020B0503020202020204" pitchFamily="34" charset="0"/>
              </a:rPr>
              <a:t>Philippians 1:12-14</a:t>
            </a:r>
            <a:endParaRPr lang="en-US" sz="4000" dirty="0">
              <a:solidFill>
                <a:schemeClr val="bg1"/>
              </a:solidFill>
              <a:latin typeface="Avenir Next" panose="020B0503020202020204" pitchFamily="34" charset="0"/>
            </a:endParaRPr>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ormAutofit/>
          </a:bodyPr>
          <a:lstStyle/>
          <a:p>
            <a:r>
              <a:rPr lang="en-US" b="1" dirty="0">
                <a:solidFill>
                  <a:schemeClr val="bg1"/>
                </a:solidFill>
                <a:latin typeface="Avenir Next" panose="020B0503020202020204" pitchFamily="34" charset="0"/>
              </a:rPr>
              <a:t>Today’s class (pages 49-58)</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spTree>
    <p:extLst>
      <p:ext uri="{BB962C8B-B14F-4D97-AF65-F5344CB8AC3E}">
        <p14:creationId xmlns:p14="http://schemas.microsoft.com/office/powerpoint/2010/main" val="5290137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8201" name="Straight Connector 8200">
            <a:extLst>
              <a:ext uri="{FF2B5EF4-FFF2-40B4-BE49-F238E27FC236}">
                <a16:creationId xmlns:a16="http://schemas.microsoft.com/office/drawing/2014/main" id="{7AD0F4D2-80E7-4A78-82EE-BEAEE49454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D7C5DCB2-FE9C-D43A-BFA6-2251DABF1E0D}"/>
              </a:ext>
            </a:extLst>
          </p:cNvPr>
          <p:cNvSpPr>
            <a:spLocks noGrp="1"/>
          </p:cNvSpPr>
          <p:nvPr>
            <p:ph type="title"/>
          </p:nvPr>
        </p:nvSpPr>
        <p:spPr>
          <a:xfrm>
            <a:off x="6096000" y="0"/>
            <a:ext cx="6092950" cy="6858000"/>
          </a:xfrm>
        </p:spPr>
        <p:txBody>
          <a:bodyPr lIns="457200" tIns="457200" rIns="457200" bIns="457200" anchor="ctr">
            <a:noAutofit/>
          </a:bodyPr>
          <a:lstStyle/>
          <a:p>
            <a:r>
              <a:rPr lang="en-US" sz="4000" b="1" dirty="0">
                <a:latin typeface="Avenir Next" panose="020B0503020202020204" pitchFamily="34" charset="0"/>
              </a:rPr>
              <a:t>Dr. Mark Keown</a:t>
            </a:r>
            <a:br>
              <a:rPr lang="en-US" sz="4000" b="1" dirty="0">
                <a:latin typeface="Avenir Next" panose="020B0503020202020204" pitchFamily="34" charset="0"/>
              </a:rPr>
            </a:br>
            <a:br>
              <a:rPr lang="en-US" sz="4000" b="1" dirty="0">
                <a:latin typeface="Avenir Next" panose="020B0503020202020204" pitchFamily="34" charset="0"/>
              </a:rPr>
            </a:br>
            <a:r>
              <a:rPr lang="en-US" sz="4000" dirty="0">
                <a:latin typeface="Avenir Next" panose="020B0503020202020204" pitchFamily="34" charset="0"/>
              </a:rPr>
              <a:t>Modern readers need to consistently remind themselves of the backdrop of this and the developing situation in Rome. Nero‘s lunacy was peeking and it would not be long…</a:t>
            </a:r>
            <a:endParaRPr lang="en-US" sz="4000" b="1" dirty="0">
              <a:latin typeface="Avenir Next" panose="020B0503020202020204" pitchFamily="34" charset="0"/>
            </a:endParaRPr>
          </a:p>
        </p:txBody>
      </p:sp>
      <p:pic>
        <p:nvPicPr>
          <p:cNvPr id="3" name="Picture 2" descr="A person wearing glasses&#10;&#10;Description automatically generated with low confidence">
            <a:extLst>
              <a:ext uri="{FF2B5EF4-FFF2-40B4-BE49-F238E27FC236}">
                <a16:creationId xmlns:a16="http://schemas.microsoft.com/office/drawing/2014/main" id="{C2153174-277F-B472-8993-2465F36768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165" t="-1" r="17309" b="-3"/>
          <a:stretch/>
        </p:blipFill>
        <p:spPr bwMode="auto">
          <a:xfrm>
            <a:off x="1140827" y="685799"/>
            <a:ext cx="3814346"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9784012"/>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8201" name="Straight Connector 8200">
            <a:extLst>
              <a:ext uri="{FF2B5EF4-FFF2-40B4-BE49-F238E27FC236}">
                <a16:creationId xmlns:a16="http://schemas.microsoft.com/office/drawing/2014/main" id="{7AD0F4D2-80E7-4A78-82EE-BEAEE49454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D7C5DCB2-FE9C-D43A-BFA6-2251DABF1E0D}"/>
              </a:ext>
            </a:extLst>
          </p:cNvPr>
          <p:cNvSpPr>
            <a:spLocks noGrp="1"/>
          </p:cNvSpPr>
          <p:nvPr>
            <p:ph type="title"/>
          </p:nvPr>
        </p:nvSpPr>
        <p:spPr>
          <a:xfrm>
            <a:off x="6096000" y="0"/>
            <a:ext cx="6092950" cy="6858000"/>
          </a:xfrm>
        </p:spPr>
        <p:txBody>
          <a:bodyPr lIns="457200" tIns="457200" rIns="457200" bIns="457200" anchor="ctr">
            <a:noAutofit/>
          </a:bodyPr>
          <a:lstStyle/>
          <a:p>
            <a:r>
              <a:rPr lang="en-US" sz="4000" b="1" dirty="0">
                <a:latin typeface="Avenir Next" panose="020B0503020202020204" pitchFamily="34" charset="0"/>
              </a:rPr>
              <a:t>Dr. Mark Keown</a:t>
            </a:r>
            <a:br>
              <a:rPr lang="en-US" sz="4000" b="1" dirty="0">
                <a:latin typeface="Avenir Next" panose="020B0503020202020204" pitchFamily="34" charset="0"/>
              </a:rPr>
            </a:br>
            <a:br>
              <a:rPr lang="en-US" sz="4000" b="1" dirty="0">
                <a:latin typeface="Avenir Next" panose="020B0503020202020204" pitchFamily="34" charset="0"/>
              </a:rPr>
            </a:br>
            <a:r>
              <a:rPr lang="en-US" sz="4000" dirty="0">
                <a:latin typeface="Avenir Next" panose="020B0503020202020204" pitchFamily="34" charset="0"/>
              </a:rPr>
              <a:t>before the Christian church would be blamed for Rome’s destruction by fire. As such, a renewed commitment to gospel proclamation was potentially dangerous.</a:t>
            </a:r>
            <a:endParaRPr lang="en-US" sz="4000" b="1" dirty="0">
              <a:latin typeface="Avenir Next" panose="020B0503020202020204" pitchFamily="34" charset="0"/>
            </a:endParaRPr>
          </a:p>
        </p:txBody>
      </p:sp>
      <p:pic>
        <p:nvPicPr>
          <p:cNvPr id="3" name="Picture 2" descr="A person wearing glasses&#10;&#10;Description automatically generated with low confidence">
            <a:extLst>
              <a:ext uri="{FF2B5EF4-FFF2-40B4-BE49-F238E27FC236}">
                <a16:creationId xmlns:a16="http://schemas.microsoft.com/office/drawing/2014/main" id="{C2153174-277F-B472-8993-2465F36768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165" t="-1" r="17309" b="-3"/>
          <a:stretch/>
        </p:blipFill>
        <p:spPr bwMode="auto">
          <a:xfrm>
            <a:off x="1140827" y="685799"/>
            <a:ext cx="3814346"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2373672"/>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72439-284A-008E-61E4-489A6FFD0D14}"/>
              </a:ext>
            </a:extLst>
          </p:cNvPr>
          <p:cNvSpPr>
            <a:spLocks noGrp="1"/>
          </p:cNvSpPr>
          <p:nvPr>
            <p:ph idx="1"/>
          </p:nvPr>
        </p:nvSpPr>
        <p:spPr>
          <a:xfrm>
            <a:off x="941832" y="2016252"/>
            <a:ext cx="10954796" cy="4123944"/>
          </a:xfrm>
        </p:spPr>
        <p:txBody>
          <a:bodyPr anchor="t">
            <a:noAutofit/>
          </a:bodyPr>
          <a:lstStyle/>
          <a:p>
            <a:pPr marL="582613" indent="-571500"/>
            <a:r>
              <a:rPr lang="en-US" sz="4400" dirty="0">
                <a:solidFill>
                  <a:schemeClr val="bg1"/>
                </a:solidFill>
                <a:latin typeface="Avenir Next" panose="020B0503020202020204" pitchFamily="34" charset="0"/>
              </a:rPr>
              <a:t>Philippians 1:12-14</a:t>
            </a:r>
            <a:endParaRPr lang="en-US" sz="4000" dirty="0">
              <a:solidFill>
                <a:schemeClr val="bg1"/>
              </a:solidFill>
              <a:latin typeface="Avenir Next" panose="020B0503020202020204" pitchFamily="34" charset="0"/>
            </a:endParaRPr>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ormAutofit/>
          </a:bodyPr>
          <a:lstStyle/>
          <a:p>
            <a:r>
              <a:rPr lang="en-US" b="1" dirty="0">
                <a:solidFill>
                  <a:schemeClr val="bg1"/>
                </a:solidFill>
                <a:latin typeface="Avenir Next" panose="020B0503020202020204" pitchFamily="34" charset="0"/>
              </a:rPr>
              <a:t>Today’s class (pages 49-58)</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spTree>
    <p:extLst>
      <p:ext uri="{BB962C8B-B14F-4D97-AF65-F5344CB8AC3E}">
        <p14:creationId xmlns:p14="http://schemas.microsoft.com/office/powerpoint/2010/main" val="9911378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72439-284A-008E-61E4-489A6FFD0D14}"/>
              </a:ext>
            </a:extLst>
          </p:cNvPr>
          <p:cNvSpPr>
            <a:spLocks noGrp="1"/>
          </p:cNvSpPr>
          <p:nvPr>
            <p:ph idx="1"/>
          </p:nvPr>
        </p:nvSpPr>
        <p:spPr>
          <a:xfrm>
            <a:off x="941832" y="2016252"/>
            <a:ext cx="10954796" cy="4123944"/>
          </a:xfrm>
        </p:spPr>
        <p:txBody>
          <a:bodyPr anchor="t">
            <a:noAutofit/>
          </a:bodyPr>
          <a:lstStyle/>
          <a:p>
            <a:pPr marL="582613" indent="-571500"/>
            <a:r>
              <a:rPr lang="en-US" sz="4400" dirty="0">
                <a:solidFill>
                  <a:schemeClr val="bg1"/>
                </a:solidFill>
                <a:latin typeface="Avenir Next" panose="020B0503020202020204" pitchFamily="34" charset="0"/>
              </a:rPr>
              <a:t>Write down your prayer requests (on the Weekly Update or in the comments)</a:t>
            </a:r>
          </a:p>
          <a:p>
            <a:pPr marL="582613" indent="-571500"/>
            <a:endParaRPr lang="en-US" sz="1600" dirty="0">
              <a:solidFill>
                <a:schemeClr val="bg1"/>
              </a:solidFill>
              <a:latin typeface="Avenir Next" panose="020B0503020202020204" pitchFamily="34" charset="0"/>
            </a:endParaRPr>
          </a:p>
          <a:p>
            <a:pPr marL="582613" indent="-571500"/>
            <a:r>
              <a:rPr lang="en-US" sz="4400" dirty="0">
                <a:solidFill>
                  <a:schemeClr val="bg1"/>
                </a:solidFill>
                <a:latin typeface="Avenir Next" panose="020B0503020202020204" pitchFamily="34" charset="0"/>
              </a:rPr>
              <a:t>Lean in, engage, and pray for someone not with you</a:t>
            </a:r>
          </a:p>
          <a:p>
            <a:pPr marL="582613" indent="-571500"/>
            <a:endParaRPr lang="en-US" sz="1600" dirty="0">
              <a:solidFill>
                <a:schemeClr val="bg1"/>
              </a:solidFill>
              <a:latin typeface="Avenir Next" panose="020B0503020202020204" pitchFamily="34" charset="0"/>
            </a:endParaRPr>
          </a:p>
          <a:p>
            <a:pPr marL="582613" indent="-571500"/>
            <a:r>
              <a:rPr lang="en-US" sz="4400" dirty="0">
                <a:solidFill>
                  <a:schemeClr val="bg1"/>
                </a:solidFill>
                <a:latin typeface="Avenir Next" panose="020B0503020202020204" pitchFamily="34" charset="0"/>
              </a:rPr>
              <a:t>Go worship</a:t>
            </a:r>
          </a:p>
          <a:p>
            <a:pPr marL="11113" indent="0">
              <a:buNone/>
            </a:pPr>
            <a:endParaRPr lang="en-US" sz="4400" dirty="0">
              <a:solidFill>
                <a:schemeClr val="bg1"/>
              </a:solidFill>
              <a:latin typeface="Avenir Next" panose="020B0503020202020204" pitchFamily="34" charset="0"/>
            </a:endParaRPr>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2" y="681228"/>
            <a:ext cx="5154168" cy="1197864"/>
          </a:xfrm>
        </p:spPr>
        <p:txBody>
          <a:bodyPr>
            <a:normAutofit/>
          </a:bodyPr>
          <a:lstStyle/>
          <a:p>
            <a:r>
              <a:rPr lang="en-US" b="1" dirty="0">
                <a:solidFill>
                  <a:schemeClr val="bg1"/>
                </a:solidFill>
                <a:latin typeface="Avenir Next" panose="020B0503020202020204" pitchFamily="34" charset="0"/>
              </a:rPr>
              <a:t>Prayer Time</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spTree>
    <p:extLst>
      <p:ext uri="{BB962C8B-B14F-4D97-AF65-F5344CB8AC3E}">
        <p14:creationId xmlns:p14="http://schemas.microsoft.com/office/powerpoint/2010/main" val="828178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Gordon D Fee">
            <a:extLst>
              <a:ext uri="{FF2B5EF4-FFF2-40B4-BE49-F238E27FC236}">
                <a16:creationId xmlns:a16="http://schemas.microsoft.com/office/drawing/2014/main" id="{CED99999-D45D-7932-479E-91D982F1EB8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flipH="1">
            <a:off x="1207598" y="685800"/>
            <a:ext cx="3675888" cy="5486400"/>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Gordon Fee</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Most remarkable about this opening reflection (vv. 12-18a) is how little it says about Paul personally.</a:t>
            </a:r>
            <a:br>
              <a:rPr lang="en-US" sz="4000" dirty="0">
                <a:solidFill>
                  <a:schemeClr val="bg1"/>
                </a:solidFill>
                <a:latin typeface="Avenir Next" panose="020B0503020202020204" pitchFamily="34" charset="0"/>
              </a:rPr>
            </a:br>
            <a:br>
              <a:rPr lang="en-US" sz="4000"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See esp. Col 4:7-8;</a:t>
            </a:r>
            <a:br>
              <a:rPr lang="en-US" sz="4000" dirty="0">
                <a:solidFill>
                  <a:schemeClr val="bg1"/>
                </a:solidFill>
                <a:latin typeface="Avenir Next" panose="020B0503020202020204" pitchFamily="34" charset="0"/>
              </a:rPr>
            </a:br>
            <a:r>
              <a:rPr lang="en-US" sz="4000" dirty="0" err="1">
                <a:solidFill>
                  <a:schemeClr val="bg1"/>
                </a:solidFill>
                <a:latin typeface="Avenir Next" panose="020B0503020202020204" pitchFamily="34" charset="0"/>
              </a:rPr>
              <a:t>cf</a:t>
            </a:r>
            <a:r>
              <a:rPr lang="en-US" sz="4000" dirty="0">
                <a:solidFill>
                  <a:schemeClr val="bg1"/>
                </a:solidFill>
                <a:latin typeface="Avenir Next" panose="020B0503020202020204" pitchFamily="34" charset="0"/>
              </a:rPr>
              <a:t> Eph. 6:21-22.</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9820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72439-284A-008E-61E4-489A6FFD0D14}"/>
              </a:ext>
            </a:extLst>
          </p:cNvPr>
          <p:cNvSpPr>
            <a:spLocks noGrp="1"/>
          </p:cNvSpPr>
          <p:nvPr>
            <p:ph idx="1"/>
          </p:nvPr>
        </p:nvSpPr>
        <p:spPr>
          <a:xfrm>
            <a:off x="941832" y="2016252"/>
            <a:ext cx="10954796" cy="4123944"/>
          </a:xfrm>
        </p:spPr>
        <p:txBody>
          <a:bodyPr anchor="t">
            <a:noAutofit/>
          </a:bodyPr>
          <a:lstStyle/>
          <a:p>
            <a:pPr marL="582613" indent="-571500"/>
            <a:r>
              <a:rPr lang="en-US" sz="4400" dirty="0">
                <a:solidFill>
                  <a:schemeClr val="bg1"/>
                </a:solidFill>
                <a:latin typeface="Avenir Next" panose="020B0503020202020204" pitchFamily="34" charset="0"/>
              </a:rPr>
              <a:t>Philippians 1:12-14</a:t>
            </a:r>
            <a:endParaRPr lang="en-US" sz="4000" dirty="0">
              <a:solidFill>
                <a:schemeClr val="bg1"/>
              </a:solidFill>
              <a:latin typeface="Avenir Next" panose="020B0503020202020204" pitchFamily="34" charset="0"/>
            </a:endParaRPr>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ormAutofit/>
          </a:bodyPr>
          <a:lstStyle/>
          <a:p>
            <a:r>
              <a:rPr lang="en-US" b="1" dirty="0">
                <a:solidFill>
                  <a:schemeClr val="bg1"/>
                </a:solidFill>
                <a:latin typeface="Avenir Next" panose="020B0503020202020204" pitchFamily="34" charset="0"/>
              </a:rPr>
              <a:t>Today’s class (pages 49-58)</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spTree>
    <p:extLst>
      <p:ext uri="{BB962C8B-B14F-4D97-AF65-F5344CB8AC3E}">
        <p14:creationId xmlns:p14="http://schemas.microsoft.com/office/powerpoint/2010/main" val="1545973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0" y="1"/>
            <a:ext cx="6095995"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Moises Silva</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Contemporary missionary letters look very much like Phil. 1:12-26.</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68C7CFE9-31D2-3887-E11B-22D5D6B443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030" name="Picture 6">
            <a:extLst>
              <a:ext uri="{FF2B5EF4-FFF2-40B4-BE49-F238E27FC236}">
                <a16:creationId xmlns:a16="http://schemas.microsoft.com/office/drawing/2014/main" id="{69756A9C-2A35-2EB7-9B34-11C0F66D2EB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623" t="11048" r="15336" b="14793"/>
          <a:stretch/>
        </p:blipFill>
        <p:spPr bwMode="auto">
          <a:xfrm>
            <a:off x="1201783" y="685800"/>
            <a:ext cx="3701143"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947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72439-284A-008E-61E4-489A6FFD0D14}"/>
              </a:ext>
            </a:extLst>
          </p:cNvPr>
          <p:cNvSpPr>
            <a:spLocks noGrp="1"/>
          </p:cNvSpPr>
          <p:nvPr>
            <p:ph idx="1"/>
          </p:nvPr>
        </p:nvSpPr>
        <p:spPr>
          <a:xfrm>
            <a:off x="941832" y="2016252"/>
            <a:ext cx="10954796" cy="4123944"/>
          </a:xfrm>
        </p:spPr>
        <p:txBody>
          <a:bodyPr anchor="t">
            <a:noAutofit/>
          </a:bodyPr>
          <a:lstStyle/>
          <a:p>
            <a:pPr marL="582613" indent="-571500"/>
            <a:r>
              <a:rPr lang="en-US" sz="4400" dirty="0">
                <a:solidFill>
                  <a:schemeClr val="bg1"/>
                </a:solidFill>
                <a:latin typeface="Avenir Next" panose="020B0503020202020204" pitchFamily="34" charset="0"/>
              </a:rPr>
              <a:t>Philippians 1:12-14</a:t>
            </a:r>
            <a:endParaRPr lang="en-US" sz="4000" dirty="0">
              <a:solidFill>
                <a:schemeClr val="bg1"/>
              </a:solidFill>
              <a:latin typeface="Avenir Next" panose="020B0503020202020204" pitchFamily="34" charset="0"/>
            </a:endParaRPr>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ormAutofit/>
          </a:bodyPr>
          <a:lstStyle/>
          <a:p>
            <a:r>
              <a:rPr lang="en-US" b="1" dirty="0">
                <a:solidFill>
                  <a:schemeClr val="bg1"/>
                </a:solidFill>
                <a:latin typeface="Avenir Next" panose="020B0503020202020204" pitchFamily="34" charset="0"/>
              </a:rPr>
              <a:t>Today’s class (pages 49-58)</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spTree>
    <p:extLst>
      <p:ext uri="{BB962C8B-B14F-4D97-AF65-F5344CB8AC3E}">
        <p14:creationId xmlns:p14="http://schemas.microsoft.com/office/powerpoint/2010/main" val="1455490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Gordon D Fee">
            <a:extLst>
              <a:ext uri="{FF2B5EF4-FFF2-40B4-BE49-F238E27FC236}">
                <a16:creationId xmlns:a16="http://schemas.microsoft.com/office/drawing/2014/main" id="{CED99999-D45D-7932-479E-91D982F1EB8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flipH="1">
            <a:off x="1207598" y="685800"/>
            <a:ext cx="3675888" cy="5486400"/>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Gordon Fee</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That the vocative </a:t>
            </a:r>
            <a:r>
              <a:rPr lang="en-US" sz="4000" i="1" dirty="0" err="1">
                <a:solidFill>
                  <a:schemeClr val="bg1"/>
                </a:solidFill>
                <a:latin typeface="Avenir Next" panose="020B0503020202020204" pitchFamily="34" charset="0"/>
              </a:rPr>
              <a:t>adelphos</a:t>
            </a:r>
            <a:r>
              <a:rPr lang="en-US" sz="4000" dirty="0">
                <a:solidFill>
                  <a:schemeClr val="bg1"/>
                </a:solidFill>
                <a:latin typeface="Avenir Next" panose="020B0503020202020204" pitchFamily="34" charset="0"/>
              </a:rPr>
              <a:t> means “brothers and sisters” in the Pauline letters is made plain from Phil 4:1 and 2, where Paul uses this vocative and then specifically addresses to women.</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0039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72439-284A-008E-61E4-489A6FFD0D14}"/>
              </a:ext>
            </a:extLst>
          </p:cNvPr>
          <p:cNvSpPr>
            <a:spLocks noGrp="1"/>
          </p:cNvSpPr>
          <p:nvPr>
            <p:ph idx="1"/>
          </p:nvPr>
        </p:nvSpPr>
        <p:spPr>
          <a:xfrm>
            <a:off x="941832" y="2016252"/>
            <a:ext cx="10954796" cy="4123944"/>
          </a:xfrm>
        </p:spPr>
        <p:txBody>
          <a:bodyPr anchor="t">
            <a:noAutofit/>
          </a:bodyPr>
          <a:lstStyle/>
          <a:p>
            <a:pPr marL="582613" indent="-571500"/>
            <a:r>
              <a:rPr lang="en-US" sz="4400" dirty="0">
                <a:solidFill>
                  <a:schemeClr val="bg1"/>
                </a:solidFill>
                <a:latin typeface="Avenir Next" panose="020B0503020202020204" pitchFamily="34" charset="0"/>
              </a:rPr>
              <a:t>Philippians 1:12-14</a:t>
            </a:r>
            <a:endParaRPr lang="en-US" sz="4000" dirty="0">
              <a:solidFill>
                <a:schemeClr val="bg1"/>
              </a:solidFill>
              <a:latin typeface="Avenir Next" panose="020B0503020202020204" pitchFamily="34" charset="0"/>
            </a:endParaRPr>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ormAutofit/>
          </a:bodyPr>
          <a:lstStyle/>
          <a:p>
            <a:r>
              <a:rPr lang="en-US" b="1" dirty="0">
                <a:solidFill>
                  <a:schemeClr val="bg1"/>
                </a:solidFill>
                <a:latin typeface="Avenir Next" panose="020B0503020202020204" pitchFamily="34" charset="0"/>
              </a:rPr>
              <a:t>Today’s class (pages 49-58)</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spTree>
    <p:extLst>
      <p:ext uri="{BB962C8B-B14F-4D97-AF65-F5344CB8AC3E}">
        <p14:creationId xmlns:p14="http://schemas.microsoft.com/office/powerpoint/2010/main" val="20497355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3009</TotalTime>
  <Words>862</Words>
  <Application>Microsoft Macintosh PowerPoint</Application>
  <PresentationFormat>Widescreen</PresentationFormat>
  <Paragraphs>55</Paragraphs>
  <Slides>34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Avenir Next</vt:lpstr>
      <vt:lpstr>Calibri</vt:lpstr>
      <vt:lpstr>Calibri Light</vt:lpstr>
      <vt:lpstr>Lato</vt:lpstr>
      <vt:lpstr>Tw Cen MT</vt:lpstr>
      <vt:lpstr>Office Theme</vt:lpstr>
      <vt:lpstr>PowerPoint Presentation</vt:lpstr>
      <vt:lpstr>Today’s class (pages 49-58)</vt:lpstr>
      <vt:lpstr>Philippians 1:12-14 (CSB)</vt:lpstr>
      <vt:lpstr>Dr. Gordon Fee  Most remarkable about this opening reflection (vv. 12-18a) is how little it says about Paul personally.  See esp. Col 4:7-8; cf Eph. 6:21-22.</vt:lpstr>
      <vt:lpstr>Today’s class (pages 49-58)</vt:lpstr>
      <vt:lpstr>Dr. Moises Silva  Contemporary missionary letters look very much like Phil. 1:12-26.</vt:lpstr>
      <vt:lpstr>Today’s class (pages 49-58)</vt:lpstr>
      <vt:lpstr>Dr. Gordon Fee  That the vocative adelphos means “brothers and sisters” in the Pauline letters is made plain from Phil 4:1 and 2, where Paul uses this vocative and then specifically addresses to women.</vt:lpstr>
      <vt:lpstr>Today’s class (pages 49-58)</vt:lpstr>
      <vt:lpstr>Dr. John Reumann  It referred (1) to the individual’s moral progress in virtue, and (2) to progress in Greek science, technology, and culture and the rise to power by Rome.</vt:lpstr>
      <vt:lpstr>Today’s class (pages 49-58)</vt:lpstr>
      <vt:lpstr>Dr. Moises Silva  The apostle, however, did not merely say that the gospel had continued to make progress in spite of adversity…</vt:lpstr>
      <vt:lpstr>Dr. Moises Silva  rather, the adversity itself had turned out for the advancement of the gospel.</vt:lpstr>
      <vt:lpstr>Today’s class (pages 49-58)</vt:lpstr>
      <vt:lpstr>Dr. Gordon Fee  This phrase tends to cut the ground from under hypotheses of either and Ephesian or Caesarean provenance for this letter, since…</vt:lpstr>
      <vt:lpstr>Dr. Gordon Fee  (1) the guard cannot be demonstrated ever to have existed in Ephesus and (2) Herod’s praetorium in Caesarea was scarcely of a size to call for this emphasis.</vt:lpstr>
      <vt:lpstr>Today’s class (pages 49-58)</vt:lpstr>
      <vt:lpstr>Dr. Gordon Fee  Although they would have guarded Paul around the clock, they would also have given him access to visitors, to the writing of letters, and to other routine matters…</vt:lpstr>
      <vt:lpstr>Dr. Gordon Fee  Since they would rotate… Paul would have had access to several—or many—of them, from whom eventually “the whole guard” would have known the reason for his bonds.</vt:lpstr>
      <vt:lpstr>Today’s class (pages 49-58)</vt:lpstr>
      <vt:lpstr>Dr. G. Walter Hansen  Paul’s reference to the palace guard points to the most elite group of Roman soldiers, who served as a special bodyguard for Caesar… </vt:lpstr>
      <vt:lpstr>Dr. G. Walter Hansen  This group of 9,000 elite soldiers sometimes exerted control over Caesar himself. In fact, they deposed and promoted Caesars…</vt:lpstr>
      <vt:lpstr>Dr. G. Walter Hansen  After they assassinated Caligula, they put Claudius on the throne. Later they guided the direction of Nero’s reign.</vt:lpstr>
      <vt:lpstr>Today’s class (pages 49-58)</vt:lpstr>
      <vt:lpstr>Dr. Mark Keown  The whole situation would also have been laced with danger. Paul was not in a western prison but in the Nero-dominated heart of the Roman Empire…</vt:lpstr>
      <vt:lpstr>Dr. Mark Keown  speaking of and praying to the Roman-killed Jewish rebel Jesus as Lord, Savior, and Son of God, while chained to Roman soldiers who served Nero.... There is also some irony here…</vt:lpstr>
      <vt:lpstr>Dr. Mark Keown  with Paul a soldier and ambassador of God imprisoned, but the gospel advancing among the “enemy” forces as he shares Christ, and his “fellow-soldiers” like Epaphroditus preach the gospel in the city.</vt:lpstr>
      <vt:lpstr>Today’s class (pages 49-58)</vt:lpstr>
      <vt:lpstr>Dr. Moises Silva  [This is] Paul’s recognition that he is sharing in Christ’s suffering.</vt:lpstr>
      <vt:lpstr>Today’s class (pages 49-58)</vt:lpstr>
      <vt:lpstr>Dr. Mark Keown  Modern readers need to consistently remind themselves of the backdrop of this and the developing situation in Rome. Nero‘s lunacy was peeking and it would not be long…</vt:lpstr>
      <vt:lpstr>Dr. Mark Keown  before the Christian church would be blamed for Rome’s destruction by fire. As such, a renewed commitment to gospel proclamation was potentially dangerous.</vt:lpstr>
      <vt:lpstr>Today’s class (pages 49-58)</vt:lpstr>
      <vt:lpstr>Prayer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 Fleming</dc:creator>
  <cp:lastModifiedBy>Jim Fleming</cp:lastModifiedBy>
  <cp:revision>1</cp:revision>
  <cp:lastPrinted>2022-09-25T01:44:18Z</cp:lastPrinted>
  <dcterms:created xsi:type="dcterms:W3CDTF">2022-07-16T19:21:48Z</dcterms:created>
  <dcterms:modified xsi:type="dcterms:W3CDTF">2022-09-25T16:46:49Z</dcterms:modified>
</cp:coreProperties>
</file>